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E63D7-8B99-424B-8B10-C39EB007ECE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AA7EAE-3A55-4640-A8AF-55BDF577EAA8}">
      <dgm:prSet/>
      <dgm:spPr/>
      <dgm:t>
        <a:bodyPr/>
        <a:lstStyle/>
        <a:p>
          <a:r>
            <a:rPr lang="en-US"/>
            <a:t>Razvijanje virtualnog alata za prilagodbu starijih osoba virtualnom okruženje</a:t>
          </a:r>
        </a:p>
      </dgm:t>
    </dgm:pt>
    <dgm:pt modelId="{DC5EC8F6-A6E5-40FE-9BAD-E75FBE96A5C9}" type="parTrans" cxnId="{002B402F-A15E-4E31-9891-E62703C20C03}">
      <dgm:prSet/>
      <dgm:spPr/>
      <dgm:t>
        <a:bodyPr/>
        <a:lstStyle/>
        <a:p>
          <a:endParaRPr lang="en-US"/>
        </a:p>
      </dgm:t>
    </dgm:pt>
    <dgm:pt modelId="{505723D6-63F6-4BB0-A5A5-4E81CEB6350A}" type="sibTrans" cxnId="{002B402F-A15E-4E31-9891-E62703C20C03}">
      <dgm:prSet/>
      <dgm:spPr/>
      <dgm:t>
        <a:bodyPr/>
        <a:lstStyle/>
        <a:p>
          <a:endParaRPr lang="en-US"/>
        </a:p>
      </dgm:t>
    </dgm:pt>
    <dgm:pt modelId="{78252BE4-12AB-43B0-8657-42D228BA57F4}">
      <dgm:prSet/>
      <dgm:spPr/>
      <dgm:t>
        <a:bodyPr/>
        <a:lstStyle/>
        <a:p>
          <a:r>
            <a:rPr lang="en-US"/>
            <a:t>Moduli na teme – aktivacija starijih kroz umjetnost, građani novinari, IT alati za pomoć umjetnicima i sl. </a:t>
          </a:r>
        </a:p>
      </dgm:t>
    </dgm:pt>
    <dgm:pt modelId="{814BB7B1-DC5C-42C9-B670-C9655661F764}" type="parTrans" cxnId="{92A85015-AE7E-4739-9881-D6FCEBD9DF30}">
      <dgm:prSet/>
      <dgm:spPr/>
      <dgm:t>
        <a:bodyPr/>
        <a:lstStyle/>
        <a:p>
          <a:endParaRPr lang="en-US"/>
        </a:p>
      </dgm:t>
    </dgm:pt>
    <dgm:pt modelId="{47259C7B-8275-456D-A4EE-15E0AC0988A1}" type="sibTrans" cxnId="{92A85015-AE7E-4739-9881-D6FCEBD9DF30}">
      <dgm:prSet/>
      <dgm:spPr/>
      <dgm:t>
        <a:bodyPr/>
        <a:lstStyle/>
        <a:p>
          <a:endParaRPr lang="en-US"/>
        </a:p>
      </dgm:t>
    </dgm:pt>
    <dgm:pt modelId="{EA3A4FB6-A46C-40E7-84AE-8EA6CA3A1845}">
      <dgm:prSet/>
      <dgm:spPr/>
      <dgm:t>
        <a:bodyPr/>
        <a:lstStyle/>
        <a:p>
          <a:r>
            <a:rPr lang="en-US"/>
            <a:t>Materijali I članci za tisak novog broja “Glasa Seniora” – časopis specijaliziran za starije osobe u Poljskoj</a:t>
          </a:r>
        </a:p>
      </dgm:t>
    </dgm:pt>
    <dgm:pt modelId="{ECA9E0B0-A8FB-4A66-B62D-E6B56B7C4C1C}" type="parTrans" cxnId="{42CAA78A-6851-4352-8CE5-285617365E6E}">
      <dgm:prSet/>
      <dgm:spPr/>
      <dgm:t>
        <a:bodyPr/>
        <a:lstStyle/>
        <a:p>
          <a:endParaRPr lang="en-US"/>
        </a:p>
      </dgm:t>
    </dgm:pt>
    <dgm:pt modelId="{F4C3DABD-F0C5-4500-BD50-EB1A0558C1FB}" type="sibTrans" cxnId="{42CAA78A-6851-4352-8CE5-285617365E6E}">
      <dgm:prSet/>
      <dgm:spPr/>
      <dgm:t>
        <a:bodyPr/>
        <a:lstStyle/>
        <a:p>
          <a:endParaRPr lang="en-US"/>
        </a:p>
      </dgm:t>
    </dgm:pt>
    <dgm:pt modelId="{D36AD4EC-FC30-43D6-BF8D-4873A99C7D61}" type="pres">
      <dgm:prSet presAssocID="{D61E63D7-8B99-424B-8B10-C39EB007ECE2}" presName="root" presStyleCnt="0">
        <dgm:presLayoutVars>
          <dgm:dir/>
          <dgm:resizeHandles val="exact"/>
        </dgm:presLayoutVars>
      </dgm:prSet>
      <dgm:spPr/>
    </dgm:pt>
    <dgm:pt modelId="{69721301-A412-41F3-BB76-82C651C1B4BD}" type="pres">
      <dgm:prSet presAssocID="{D4AA7EAE-3A55-4640-A8AF-55BDF577EAA8}" presName="compNode" presStyleCnt="0"/>
      <dgm:spPr/>
    </dgm:pt>
    <dgm:pt modelId="{2E2E038F-AD66-46D2-A135-39024F94D9C4}" type="pres">
      <dgm:prSet presAssocID="{D4AA7EAE-3A55-4640-A8AF-55BDF577EA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vačica"/>
        </a:ext>
      </dgm:extLst>
    </dgm:pt>
    <dgm:pt modelId="{1CFFE08A-10BE-43E4-8B58-B8C743FDD7FE}" type="pres">
      <dgm:prSet presAssocID="{D4AA7EAE-3A55-4640-A8AF-55BDF577EAA8}" presName="spaceRect" presStyleCnt="0"/>
      <dgm:spPr/>
    </dgm:pt>
    <dgm:pt modelId="{E2A69EB8-3B7D-421B-9164-1E1EE5E179D1}" type="pres">
      <dgm:prSet presAssocID="{D4AA7EAE-3A55-4640-A8AF-55BDF577EAA8}" presName="textRect" presStyleLbl="revTx" presStyleIdx="0" presStyleCnt="3">
        <dgm:presLayoutVars>
          <dgm:chMax val="1"/>
          <dgm:chPref val="1"/>
        </dgm:presLayoutVars>
      </dgm:prSet>
      <dgm:spPr/>
    </dgm:pt>
    <dgm:pt modelId="{C9CE88B9-D3A4-4728-B3CF-20CD9781B66D}" type="pres">
      <dgm:prSet presAssocID="{505723D6-63F6-4BB0-A5A5-4E81CEB6350A}" presName="sibTrans" presStyleCnt="0"/>
      <dgm:spPr/>
    </dgm:pt>
    <dgm:pt modelId="{19CBBC2D-1C91-4008-84DB-6E8B2CD7F5EB}" type="pres">
      <dgm:prSet presAssocID="{78252BE4-12AB-43B0-8657-42D228BA57F4}" presName="compNode" presStyleCnt="0"/>
      <dgm:spPr/>
    </dgm:pt>
    <dgm:pt modelId="{42E9A1CF-0707-42EB-8AFC-DCF4B5863D7E}" type="pres">
      <dgm:prSet presAssocID="{78252BE4-12AB-43B0-8657-42D228BA57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BC4AEFF0-8585-4300-857E-A9DFBBB70EDA}" type="pres">
      <dgm:prSet presAssocID="{78252BE4-12AB-43B0-8657-42D228BA57F4}" presName="spaceRect" presStyleCnt="0"/>
      <dgm:spPr/>
    </dgm:pt>
    <dgm:pt modelId="{5ADC331C-CD24-4AB5-A04B-7C5B39D940A8}" type="pres">
      <dgm:prSet presAssocID="{78252BE4-12AB-43B0-8657-42D228BA57F4}" presName="textRect" presStyleLbl="revTx" presStyleIdx="1" presStyleCnt="3">
        <dgm:presLayoutVars>
          <dgm:chMax val="1"/>
          <dgm:chPref val="1"/>
        </dgm:presLayoutVars>
      </dgm:prSet>
      <dgm:spPr/>
    </dgm:pt>
    <dgm:pt modelId="{4B80A44F-241C-4841-9292-EDBC33ADDF0E}" type="pres">
      <dgm:prSet presAssocID="{47259C7B-8275-456D-A4EE-15E0AC0988A1}" presName="sibTrans" presStyleCnt="0"/>
      <dgm:spPr/>
    </dgm:pt>
    <dgm:pt modelId="{223AD9B7-31AA-471F-B3BD-3B0D51A1407F}" type="pres">
      <dgm:prSet presAssocID="{EA3A4FB6-A46C-40E7-84AE-8EA6CA3A1845}" presName="compNode" presStyleCnt="0"/>
      <dgm:spPr/>
    </dgm:pt>
    <dgm:pt modelId="{4A4AB3E7-B007-4176-9554-223A67F50B0F}" type="pres">
      <dgm:prSet presAssocID="{EA3A4FB6-A46C-40E7-84AE-8EA6CA3A18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FCD3DFE8-50F4-44A3-90A6-B23145F1D1A6}" type="pres">
      <dgm:prSet presAssocID="{EA3A4FB6-A46C-40E7-84AE-8EA6CA3A1845}" presName="spaceRect" presStyleCnt="0"/>
      <dgm:spPr/>
    </dgm:pt>
    <dgm:pt modelId="{EC133B46-49F6-406C-A014-FDA646CABED9}" type="pres">
      <dgm:prSet presAssocID="{EA3A4FB6-A46C-40E7-84AE-8EA6CA3A184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2A85015-AE7E-4739-9881-D6FCEBD9DF30}" srcId="{D61E63D7-8B99-424B-8B10-C39EB007ECE2}" destId="{78252BE4-12AB-43B0-8657-42D228BA57F4}" srcOrd="1" destOrd="0" parTransId="{814BB7B1-DC5C-42C9-B670-C9655661F764}" sibTransId="{47259C7B-8275-456D-A4EE-15E0AC0988A1}"/>
    <dgm:cxn modelId="{630C0728-2BFD-4AD7-A5A1-C570DDBAB2F4}" type="presOf" srcId="{D4AA7EAE-3A55-4640-A8AF-55BDF577EAA8}" destId="{E2A69EB8-3B7D-421B-9164-1E1EE5E179D1}" srcOrd="0" destOrd="0" presId="urn:microsoft.com/office/officeart/2018/2/layout/IconLabelList"/>
    <dgm:cxn modelId="{002B402F-A15E-4E31-9891-E62703C20C03}" srcId="{D61E63D7-8B99-424B-8B10-C39EB007ECE2}" destId="{D4AA7EAE-3A55-4640-A8AF-55BDF577EAA8}" srcOrd="0" destOrd="0" parTransId="{DC5EC8F6-A6E5-40FE-9BAD-E75FBE96A5C9}" sibTransId="{505723D6-63F6-4BB0-A5A5-4E81CEB6350A}"/>
    <dgm:cxn modelId="{52EAE742-9ED7-4222-AD47-E30E0538AAA8}" type="presOf" srcId="{EA3A4FB6-A46C-40E7-84AE-8EA6CA3A1845}" destId="{EC133B46-49F6-406C-A014-FDA646CABED9}" srcOrd="0" destOrd="0" presId="urn:microsoft.com/office/officeart/2018/2/layout/IconLabelList"/>
    <dgm:cxn modelId="{29B8B282-2828-44EB-BE6D-3BA773D1C763}" type="presOf" srcId="{78252BE4-12AB-43B0-8657-42D228BA57F4}" destId="{5ADC331C-CD24-4AB5-A04B-7C5B39D940A8}" srcOrd="0" destOrd="0" presId="urn:microsoft.com/office/officeart/2018/2/layout/IconLabelList"/>
    <dgm:cxn modelId="{42CAA78A-6851-4352-8CE5-285617365E6E}" srcId="{D61E63D7-8B99-424B-8B10-C39EB007ECE2}" destId="{EA3A4FB6-A46C-40E7-84AE-8EA6CA3A1845}" srcOrd="2" destOrd="0" parTransId="{ECA9E0B0-A8FB-4A66-B62D-E6B56B7C4C1C}" sibTransId="{F4C3DABD-F0C5-4500-BD50-EB1A0558C1FB}"/>
    <dgm:cxn modelId="{83F6A2F2-2946-402C-A19D-AD0A63F2B197}" type="presOf" srcId="{D61E63D7-8B99-424B-8B10-C39EB007ECE2}" destId="{D36AD4EC-FC30-43D6-BF8D-4873A99C7D61}" srcOrd="0" destOrd="0" presId="urn:microsoft.com/office/officeart/2018/2/layout/IconLabelList"/>
    <dgm:cxn modelId="{B1867AA1-A6F9-4766-B951-F90369595D5A}" type="presParOf" srcId="{D36AD4EC-FC30-43D6-BF8D-4873A99C7D61}" destId="{69721301-A412-41F3-BB76-82C651C1B4BD}" srcOrd="0" destOrd="0" presId="urn:microsoft.com/office/officeart/2018/2/layout/IconLabelList"/>
    <dgm:cxn modelId="{E0E75F01-FDCF-412A-8FFC-B015FC57581C}" type="presParOf" srcId="{69721301-A412-41F3-BB76-82C651C1B4BD}" destId="{2E2E038F-AD66-46D2-A135-39024F94D9C4}" srcOrd="0" destOrd="0" presId="urn:microsoft.com/office/officeart/2018/2/layout/IconLabelList"/>
    <dgm:cxn modelId="{708E5B6A-DE39-4E18-9DEF-C07FB4E0A0EF}" type="presParOf" srcId="{69721301-A412-41F3-BB76-82C651C1B4BD}" destId="{1CFFE08A-10BE-43E4-8B58-B8C743FDD7FE}" srcOrd="1" destOrd="0" presId="urn:microsoft.com/office/officeart/2018/2/layout/IconLabelList"/>
    <dgm:cxn modelId="{31993118-F748-43AE-BB49-599DD1539A49}" type="presParOf" srcId="{69721301-A412-41F3-BB76-82C651C1B4BD}" destId="{E2A69EB8-3B7D-421B-9164-1E1EE5E179D1}" srcOrd="2" destOrd="0" presId="urn:microsoft.com/office/officeart/2018/2/layout/IconLabelList"/>
    <dgm:cxn modelId="{098774A9-BF02-4120-80CD-D0861AC4397F}" type="presParOf" srcId="{D36AD4EC-FC30-43D6-BF8D-4873A99C7D61}" destId="{C9CE88B9-D3A4-4728-B3CF-20CD9781B66D}" srcOrd="1" destOrd="0" presId="urn:microsoft.com/office/officeart/2018/2/layout/IconLabelList"/>
    <dgm:cxn modelId="{52AEAE31-F0A5-405F-B0A9-12DCBEA84302}" type="presParOf" srcId="{D36AD4EC-FC30-43D6-BF8D-4873A99C7D61}" destId="{19CBBC2D-1C91-4008-84DB-6E8B2CD7F5EB}" srcOrd="2" destOrd="0" presId="urn:microsoft.com/office/officeart/2018/2/layout/IconLabelList"/>
    <dgm:cxn modelId="{529DAC9E-37BD-4ACF-95BB-BDCEF7E3F710}" type="presParOf" srcId="{19CBBC2D-1C91-4008-84DB-6E8B2CD7F5EB}" destId="{42E9A1CF-0707-42EB-8AFC-DCF4B5863D7E}" srcOrd="0" destOrd="0" presId="urn:microsoft.com/office/officeart/2018/2/layout/IconLabelList"/>
    <dgm:cxn modelId="{B843A9C1-1420-48C4-A892-EE64FBAB4F60}" type="presParOf" srcId="{19CBBC2D-1C91-4008-84DB-6E8B2CD7F5EB}" destId="{BC4AEFF0-8585-4300-857E-A9DFBBB70EDA}" srcOrd="1" destOrd="0" presId="urn:microsoft.com/office/officeart/2018/2/layout/IconLabelList"/>
    <dgm:cxn modelId="{755AF650-4FF9-4E12-8933-72DCC12C7FF5}" type="presParOf" srcId="{19CBBC2D-1C91-4008-84DB-6E8B2CD7F5EB}" destId="{5ADC331C-CD24-4AB5-A04B-7C5B39D940A8}" srcOrd="2" destOrd="0" presId="urn:microsoft.com/office/officeart/2018/2/layout/IconLabelList"/>
    <dgm:cxn modelId="{510A215F-F76F-4330-90B2-AC91CDFA7CF1}" type="presParOf" srcId="{D36AD4EC-FC30-43D6-BF8D-4873A99C7D61}" destId="{4B80A44F-241C-4841-9292-EDBC33ADDF0E}" srcOrd="3" destOrd="0" presId="urn:microsoft.com/office/officeart/2018/2/layout/IconLabelList"/>
    <dgm:cxn modelId="{4986C0BD-E09E-4673-B486-9C238773FCD9}" type="presParOf" srcId="{D36AD4EC-FC30-43D6-BF8D-4873A99C7D61}" destId="{223AD9B7-31AA-471F-B3BD-3B0D51A1407F}" srcOrd="4" destOrd="0" presId="urn:microsoft.com/office/officeart/2018/2/layout/IconLabelList"/>
    <dgm:cxn modelId="{5E209CF8-C8A7-4303-84FE-5F98177558A1}" type="presParOf" srcId="{223AD9B7-31AA-471F-B3BD-3B0D51A1407F}" destId="{4A4AB3E7-B007-4176-9554-223A67F50B0F}" srcOrd="0" destOrd="0" presId="urn:microsoft.com/office/officeart/2018/2/layout/IconLabelList"/>
    <dgm:cxn modelId="{E8CBF578-EA39-4B11-A463-76F062AF49DF}" type="presParOf" srcId="{223AD9B7-31AA-471F-B3BD-3B0D51A1407F}" destId="{FCD3DFE8-50F4-44A3-90A6-B23145F1D1A6}" srcOrd="1" destOrd="0" presId="urn:microsoft.com/office/officeart/2018/2/layout/IconLabelList"/>
    <dgm:cxn modelId="{C072A6E8-025C-4BAB-81E7-2A2195841C50}" type="presParOf" srcId="{223AD9B7-31AA-471F-B3BD-3B0D51A1407F}" destId="{EC133B46-49F6-406C-A014-FDA646CABE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E038F-AD66-46D2-A135-39024F94D9C4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69EB8-3B7D-421B-9164-1E1EE5E179D1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Razvijanje virtualnog alata za prilagodbu starijih osoba virtualnom okruženje</a:t>
          </a:r>
        </a:p>
      </dsp:txBody>
      <dsp:txXfrm>
        <a:off x="59990" y="2654049"/>
        <a:ext cx="3226223" cy="720000"/>
      </dsp:txXfrm>
    </dsp:sp>
    <dsp:sp modelId="{42E9A1CF-0707-42EB-8AFC-DCF4B5863D7E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C331C-CD24-4AB5-A04B-7C5B39D940A8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Moduli na teme – aktivacija starijih kroz umjetnost, građani novinari, IT alati za pomoć umjetnicima i sl. </a:t>
          </a:r>
        </a:p>
      </dsp:txBody>
      <dsp:txXfrm>
        <a:off x="3850802" y="2654049"/>
        <a:ext cx="3226223" cy="720000"/>
      </dsp:txXfrm>
    </dsp:sp>
    <dsp:sp modelId="{4A4AB3E7-B007-4176-9554-223A67F50B0F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33B46-49F6-406C-A014-FDA646CABED9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Materijali I članci za tisak novog broja “Glasa Seniora” – časopis specijaliziran za starije osobe u Poljskoj</a:t>
          </a:r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61CDBF-F094-4E8A-90C7-604026525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0F06B8-6016-CBF8-9C07-45FF1719A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9118CD-9516-0B93-7197-D86DEADA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FA9DCD-128E-89A9-95C8-39AF69DE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03E55D-D1A8-D12E-6314-CBF27AC9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3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B564FE-D0D0-74AD-4AD4-DFAB08FF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51EFAB-784C-3E52-B18A-A29C6CD99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F949F7-6F8A-6860-99EA-971A8FAA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C8C0EE-129C-C3CE-795A-79DA749D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5FD306-10E4-38EA-8E2E-10336A21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65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5EE3DA9-795F-FED4-EFE7-F6B7E8261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C3DFE38-276C-DA4D-F035-53C2600EA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17250C-5CDA-6609-2900-CCACF353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BCE11A-DF60-FC4C-0D87-C3B7A36A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B84DB1-0D8A-C08E-1A9C-19C0D86D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0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1DD3C-C4AC-6F27-6C76-56F522CE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79C5C0-CE35-A984-5C54-3C8D9C9E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909989-0A1B-8959-F770-F99891E5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987BE7-379F-7177-EC77-BFB26B03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856784-0856-611F-EB09-8F07A950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44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96EF2-D44D-2A21-B2DC-486FAD29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162D15-810A-B3CC-D919-088809B19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95C4E9-5E23-E8CF-914B-89EB10EC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9A5D04-EF92-7744-866A-859B8845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29A19E-560B-371E-A4D0-2638FDF0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5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C8BD1-6976-E565-1055-31D17F7E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6B0141-D442-7867-68CB-0A81EF695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2C08532-8254-4888-0538-A7FD472C5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D7DD07-404B-FFF6-8189-C24D5240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645D97-D7B6-AD85-7E9B-50A38FFD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51BB49-E545-A3F9-371A-5A457898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5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063B79-D943-7D22-D712-948373C8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F25CD0C-3248-06EC-4316-474DE3F6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25CB114-4704-648E-9BE0-D63E25E3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1343BD6-7454-E726-267C-690346D92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911A159-8FD6-A249-56C3-905604686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EBF891E-738E-479A-0592-5D59F709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9FC712B-A686-B913-5304-56CCE058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474ACCA-5A34-51E5-086F-55516FDA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9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FD6C2-D046-1FD5-C799-B2DFADE3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C8DBD86-1DC3-1A31-647C-06425320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95A26CD-A9E6-C596-701A-ECBD1A51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1CDDA7E-B2CF-9C7F-15CE-E037FCC9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08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69C64A9-EB03-288C-23BE-A44CAE74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268552D-6B2F-7B8F-C470-06E64E53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F1C8A9-6465-A085-7345-6A3DEEB9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22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BCB61F-6FEB-CD43-7A27-9AF3CD6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118BD0-FD90-C01A-903D-5B26176A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9B37704-867C-3528-29B9-43FC21432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763746-AFCA-9231-9C18-19D34F58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307826E-E24C-BA34-3051-1C635343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2431A80-BC9C-724F-ECF9-590B3007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4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96D334-0C3D-5CAF-4F1D-204C7136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ECC26E2-0218-521B-8C48-2495A41D4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5948696-7F54-5BF4-E2A4-B1ECB2197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7E0746-91A1-4FA0-3DC3-24D4B802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011AA9-9C8D-D7F8-D6A6-0CF037A5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D78CC7B-38B2-3CA7-A2A6-C71860C4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67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93E848B-5E22-3633-EBAC-A86581C7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195F12-D882-AD22-3409-4A6CF28CC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99AB42-4A54-1033-B52C-33554705C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9318-F8F5-4661-8E50-CA53C10C9C81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68F756-8820-3298-6F71-1FAB7EC6C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2F77A3-F4E8-203B-E5E7-66EA2FAAC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B4B3-8B08-4B44-922F-1AE8C600F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9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hafen-in-split-kroatie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otesfromcamelidcountry.net/tag/stadhuis-goud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e-senior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relationship-business-102035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hurch-poland-square-cracow-4627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coimbra-portugal-stadt-55649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C47039F5-1600-5F10-A385-E93FA1D53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664" b="80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60F181F-A6D3-B3DA-83B7-5ED04A7FF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Save – “Seniors Adaptation the Virtual Environment”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732EA8-B6A4-1C49-144E-DD7AFCBAA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sz="1700">
              <a:solidFill>
                <a:srgbClr val="FFFFFF"/>
              </a:solidFill>
            </a:endParaRPr>
          </a:p>
          <a:p>
            <a:endParaRPr lang="en-US" sz="1700">
              <a:solidFill>
                <a:srgbClr val="FFFFFF"/>
              </a:solidFill>
            </a:endParaRPr>
          </a:p>
          <a:p>
            <a:r>
              <a:rPr lang="en-US" sz="1700">
                <a:solidFill>
                  <a:srgbClr val="FFFFFF"/>
                </a:solidFill>
              </a:rPr>
              <a:t>“Prilagodba starijih virtualnom okruženju “</a:t>
            </a:r>
            <a:endParaRPr lang="hr-HR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vanjski, nebo, automobil, palma">
            <a:extLst>
              <a:ext uri="{FF2B5EF4-FFF2-40B4-BE49-F238E27FC236}">
                <a16:creationId xmlns:a16="http://schemas.microsoft.com/office/drawing/2014/main" id="{B7173693-013E-5755-0297-339609FED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03" r="-1" b="367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B325FCE-CCAE-E341-85B9-3221418B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LTT </a:t>
            </a:r>
            <a:r>
              <a:rPr lang="en-US" sz="6600" dirty="0" err="1">
                <a:solidFill>
                  <a:schemeClr val="bg1"/>
                </a:solidFill>
              </a:rPr>
              <a:t>aktivnost</a:t>
            </a:r>
            <a:r>
              <a:rPr lang="en-US" sz="6600" dirty="0">
                <a:solidFill>
                  <a:schemeClr val="bg1"/>
                </a:solidFill>
              </a:rPr>
              <a:t> – Split, Hrvatska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EE4016E-C75B-6896-4822-40A7DA95452B}"/>
              </a:ext>
            </a:extLst>
          </p:cNvPr>
          <p:cNvSpPr txBox="1"/>
          <p:nvPr/>
        </p:nvSpPr>
        <p:spPr>
          <a:xfrm>
            <a:off x="10043811" y="6657945"/>
            <a:ext cx="214513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foto.wuestenigel.com/hafen-in-split-kroati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9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ebo, vanjski, oblak, zgrada&#10;&#10;Opis je automatski generiran">
            <a:extLst>
              <a:ext uri="{FF2B5EF4-FFF2-40B4-BE49-F238E27FC236}">
                <a16:creationId xmlns:a16="http://schemas.microsoft.com/office/drawing/2014/main" id="{3D87DB13-2579-CA3C-BDAF-ECB9947B2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C2F7483-AED2-9D3C-D44D-524C4209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Sastanci Partnera!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964C30-C117-F161-DB32-960D610C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Gouda, The Netherlands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EE4812D-F6F1-B56B-52D8-AEBDD48FE6C4}"/>
              </a:ext>
            </a:extLst>
          </p:cNvPr>
          <p:cNvSpPr txBox="1"/>
          <p:nvPr/>
        </p:nvSpPr>
        <p:spPr>
          <a:xfrm>
            <a:off x="9771300" y="6657945"/>
            <a:ext cx="24176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notesfromcamelidcountry.net/tag/stadhuis-gou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71279C-6AF8-7246-C0E0-47CC8E499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4759"/>
          <a:stretch/>
        </p:blipFill>
        <p:spPr>
          <a:xfrm>
            <a:off x="0" y="26377"/>
            <a:ext cx="12192000" cy="6858000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CA81A5-B46A-D8E3-58D8-EF23F185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2493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www.active-senior.eu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06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D1AB17-CC63-DC51-6739-2728A0A0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Diseminacijski događaj!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481F34-3DB8-DCCE-7032-4706A4E3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projektu</a:t>
            </a:r>
            <a:r>
              <a:rPr lang="en-US" dirty="0"/>
              <a:t>! </a:t>
            </a:r>
            <a:endParaRPr lang="hr-H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4C520B-3C33-E6DF-99A4-5A54B720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Erasmus Plus projekt "SAVE -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Seniors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Adaptation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kreiran je zajedno sa zajednicom starijih osoba i rezultat je opsežnog iskustva prijavitelja i partnera. Digitalne kompetencije starijih osoba želimo proširiti i razvijati korištenjem informatičkih alata i pomoću njih kreirati konkretne proizvode za rad poput fotografija, tekstova, videa. Starije osobe koje se izjašnjavaju o aktivnom korištenju interneta, suočene s potrebom da svoje praktične aktivnosti prenesu u online svijet, shvaćaju da se s njime ne nose u potpunosti. Poučeni tom spoznajom projektni tim  je odlučio stvoriti ovaj  virtualni alat  svrhu bolje adaptacije starijih u virtualno okruženje.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38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1A9FAF-6E59-A0C4-DDE4-9D52EF04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 err="1"/>
              <a:t>Partneri</a:t>
            </a:r>
            <a:r>
              <a:rPr lang="en-US" dirty="0"/>
              <a:t>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37591E-9FCC-FE01-6204-969F7F0A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/>
              <a:t>Udruga MANKO – Poljska – Nositelj</a:t>
            </a:r>
          </a:p>
          <a:p>
            <a:r>
              <a:rPr lang="en-US" sz="2000"/>
              <a:t>SHINE2Europe – Portugal</a:t>
            </a:r>
          </a:p>
          <a:p>
            <a:r>
              <a:rPr lang="en-US" sz="2000"/>
              <a:t>AFEdemy – Nizozemska </a:t>
            </a:r>
          </a:p>
          <a:p>
            <a:r>
              <a:rPr lang="en-US" sz="2000"/>
              <a:t>Eurokreator – Poljska</a:t>
            </a:r>
          </a:p>
          <a:p>
            <a:r>
              <a:rPr lang="en-US" sz="2000"/>
              <a:t>Udruga “ŽENA” - Hrvatska</a:t>
            </a:r>
            <a:endParaRPr lang="hr-HR" sz="2000"/>
          </a:p>
        </p:txBody>
      </p:sp>
      <p:pic>
        <p:nvPicPr>
          <p:cNvPr id="5" name="Slika 4" descr="Slika na kojoj se prikazuje igračka">
            <a:extLst>
              <a:ext uri="{FF2B5EF4-FFF2-40B4-BE49-F238E27FC236}">
                <a16:creationId xmlns:a16="http://schemas.microsoft.com/office/drawing/2014/main" id="{24696234-B2BD-CF3B-F87E-680340D2D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21" r="1143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313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55C9C1-F7F8-0485-DEFF-3D6F030E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Ciljevi!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10246F9-839F-26E9-9BAF-BCF4E5361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49167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E25DA01-9E17-1836-C9C4-8947EF160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4" y="228599"/>
            <a:ext cx="11850254" cy="563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41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vanjski, nebo, oblak, zgrada&#10;&#10;Opis je automatski generiran">
            <a:extLst>
              <a:ext uri="{FF2B5EF4-FFF2-40B4-BE49-F238E27FC236}">
                <a16:creationId xmlns:a16="http://schemas.microsoft.com/office/drawing/2014/main" id="{EDD5000E-C0D7-C94A-4420-EB2F123F5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CB49393-D729-7F49-B215-5B666E5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Sastanci partnera!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C299CE-66F6-9C55-48C5-4E9EFDFE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Cracow, Poljska – organizacija Eurokreatora I MANKO-a</a:t>
            </a:r>
          </a:p>
        </p:txBody>
      </p:sp>
    </p:spTree>
    <p:extLst>
      <p:ext uri="{BB962C8B-B14F-4D97-AF65-F5344CB8AC3E}">
        <p14:creationId xmlns:p14="http://schemas.microsoft.com/office/powerpoint/2010/main" val="2884936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vanjski, drvo, zgrada, nebo">
            <a:extLst>
              <a:ext uri="{FF2B5EF4-FFF2-40B4-BE49-F238E27FC236}">
                <a16:creationId xmlns:a16="http://schemas.microsoft.com/office/drawing/2014/main" id="{5D136527-EE67-29AC-0DE3-FAA6CB840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23" r="-1" b="9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633ADDD-8738-FFA9-8EBE-8FA8B305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Sastanci partnera!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FDFA69-5E43-0735-A63B-24375935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Coimbra, Portugal – SHINE2Europe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0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255</Words>
  <Application>Microsoft Office PowerPoint</Application>
  <PresentationFormat>Široki zaslon</PresentationFormat>
  <Paragraphs>27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Save – “Seniors Adaptation the Virtual Environment”</vt:lpstr>
      <vt:lpstr>www.active-senior.eu </vt:lpstr>
      <vt:lpstr>Diseminacijski događaj!</vt:lpstr>
      <vt:lpstr>O projektu! </vt:lpstr>
      <vt:lpstr>Partneri!</vt:lpstr>
      <vt:lpstr>Ciljevi!</vt:lpstr>
      <vt:lpstr>PowerPoint prezentacija</vt:lpstr>
      <vt:lpstr>Sastanci partnera!</vt:lpstr>
      <vt:lpstr>Sastanci partnera! </vt:lpstr>
      <vt:lpstr>LTT aktivnost – Split, Hrvatska</vt:lpstr>
      <vt:lpstr>Sastanci Partnera!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– “Seniors Adaptation the Virtual Environment”</dc:title>
  <dc:creator>Milena Perčin</dc:creator>
  <cp:lastModifiedBy>Milena Perčin</cp:lastModifiedBy>
  <cp:revision>1</cp:revision>
  <dcterms:created xsi:type="dcterms:W3CDTF">2023-12-14T18:47:00Z</dcterms:created>
  <dcterms:modified xsi:type="dcterms:W3CDTF">2023-12-14T19:42:02Z</dcterms:modified>
</cp:coreProperties>
</file>