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9523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963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2676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3555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6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0412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0989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4693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6009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1600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1724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68FE4-92F9-4EA4-9F17-DBF2E43F70BE}" type="datetimeFigureOut">
              <a:rPr lang="pl-PL" smtClean="0"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01BAE-DD1B-48F3-99AD-160B2DF51F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263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579" y="614363"/>
            <a:ext cx="3595472" cy="102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3"/>
          <p:cNvSpPr/>
          <p:nvPr/>
        </p:nvSpPr>
        <p:spPr>
          <a:xfrm>
            <a:off x="1459831" y="2041177"/>
            <a:ext cx="70364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kern="1800" dirty="0" smtClean="0">
                <a:solidFill>
                  <a:srgbClr val="22222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Polish Qualifications Framework (PQF) </a:t>
            </a:r>
            <a:endParaRPr lang="pl-PL" sz="6600" dirty="0"/>
          </a:p>
        </p:txBody>
      </p:sp>
    </p:spTree>
    <p:extLst>
      <p:ext uri="{BB962C8B-B14F-4D97-AF65-F5344CB8AC3E}">
        <p14:creationId xmlns:p14="http://schemas.microsoft.com/office/powerpoint/2010/main" val="1210283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675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358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201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39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17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72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707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29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496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20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539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925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938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1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416" y="128338"/>
            <a:ext cx="8376942" cy="644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03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644" y="128337"/>
            <a:ext cx="8454404" cy="650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05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970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56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64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589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306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691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128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4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497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941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U flag-Erasmus+_vect_P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8338"/>
            <a:ext cx="1833864" cy="52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17" y="0"/>
            <a:ext cx="8913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338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</Words>
  <Application>Microsoft Office PowerPoint</Application>
  <PresentationFormat>Panoramiczny</PresentationFormat>
  <Paragraphs>1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Eu_G1</dc:creator>
  <cp:lastModifiedBy>Eu_G1</cp:lastModifiedBy>
  <cp:revision>2</cp:revision>
  <dcterms:created xsi:type="dcterms:W3CDTF">2019-09-04T12:15:30Z</dcterms:created>
  <dcterms:modified xsi:type="dcterms:W3CDTF">2019-09-04T12:37:14Z</dcterms:modified>
</cp:coreProperties>
</file>