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</p:sldMasterIdLst>
  <p:notesMasterIdLst>
    <p:notesMasterId r:id="rId31"/>
  </p:notesMasterIdLst>
  <p:sldIdLst>
    <p:sldId id="328" r:id="rId5"/>
    <p:sldId id="273" r:id="rId6"/>
    <p:sldId id="327" r:id="rId7"/>
    <p:sldId id="284" r:id="rId8"/>
    <p:sldId id="272" r:id="rId9"/>
    <p:sldId id="307" r:id="rId10"/>
    <p:sldId id="308" r:id="rId11"/>
    <p:sldId id="310" r:id="rId12"/>
    <p:sldId id="311" r:id="rId13"/>
    <p:sldId id="312" r:id="rId14"/>
    <p:sldId id="314" r:id="rId15"/>
    <p:sldId id="313" r:id="rId16"/>
    <p:sldId id="315" r:id="rId17"/>
    <p:sldId id="316" r:id="rId18"/>
    <p:sldId id="309" r:id="rId19"/>
    <p:sldId id="321" r:id="rId20"/>
    <p:sldId id="322" r:id="rId21"/>
    <p:sldId id="317" r:id="rId22"/>
    <p:sldId id="293" r:id="rId23"/>
    <p:sldId id="294" r:id="rId24"/>
    <p:sldId id="297" r:id="rId25"/>
    <p:sldId id="295" r:id="rId26"/>
    <p:sldId id="298" r:id="rId27"/>
    <p:sldId id="323" r:id="rId28"/>
    <p:sldId id="324" r:id="rId29"/>
    <p:sldId id="330" r:id="rId3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860000"/>
    <a:srgbClr val="0A0000"/>
    <a:srgbClr val="140000"/>
    <a:srgbClr val="170306"/>
    <a:srgbClr val="2D050B"/>
    <a:srgbClr val="FFFFFF"/>
    <a:srgbClr val="C02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5" autoAdjust="0"/>
    <p:restoredTop sz="94718" autoAdjust="0"/>
  </p:normalViewPr>
  <p:slideViewPr>
    <p:cSldViewPr>
      <p:cViewPr varScale="1">
        <p:scale>
          <a:sx n="125" d="100"/>
          <a:sy n="125" d="100"/>
        </p:scale>
        <p:origin x="124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AD098-4436-45CD-9AD7-7FC6A7D4532C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78F2C9-70BA-4D0D-91E4-9B74B1EC007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9498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Świat wokół nas pełen jest tajemnic.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77873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Poczuj, jak ciężkie potrafi być powietrze…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7538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Skosztuj smaku kolorów…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65047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Zobacz, jak oszukiwane bywają Twoje oczy…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3181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Posłuchaj ciszy i rodzących się w niej dźwięków.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6948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Wyobraź sobie, że jesteś we własnym mózgu.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33909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Kiedy nauka jest fascynującą zabawą.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>
                <a:solidFill>
                  <a:prstClr val="black"/>
                </a:solidFill>
              </a:rPr>
              <a:pPr/>
              <a:t>24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2177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Tu wszystko jest możliwe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>
                <a:solidFill>
                  <a:prstClr val="black"/>
                </a:solidFill>
              </a:rPr>
              <a:pPr/>
              <a:t>25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1318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Kiedy nauka jest fascynującą zabawą.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>
                <a:solidFill>
                  <a:prstClr val="black"/>
                </a:solidFill>
              </a:rPr>
              <a:pPr/>
              <a:t>26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58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Świat wokół nas pełen jest tajemnic.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5315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Od wieków zajmują się tym badacze i naukowcy,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2633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Pasja odkrywania pozwala zajrzeć pod powierzchnię rzeczywistości. 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9685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Jak to zrobić?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>
                <a:solidFill>
                  <a:prstClr val="black"/>
                </a:solidFill>
              </a:rPr>
              <a:pPr/>
              <a:t>6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972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proste!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>
                <a:solidFill>
                  <a:prstClr val="black"/>
                </a:solidFill>
              </a:rPr>
              <a:pPr/>
              <a:t>7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608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Wystarczy, że wyzwolisz swoją wyobraźnię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>
                <a:solidFill>
                  <a:prstClr val="black"/>
                </a:solidFill>
              </a:rPr>
              <a:pPr/>
              <a:t>8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693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i obudzisz własną kreatywność.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>
                <a:solidFill>
                  <a:prstClr val="black"/>
                </a:solidFill>
              </a:rPr>
              <a:pPr/>
              <a:t>9</a:t>
            </a:fld>
            <a:endParaRPr lang="pl-P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472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78F2C9-70BA-4D0D-91E4-9B74B1EC0071}" type="slidenum">
              <a:rPr lang="pl-PL" smtClean="0"/>
              <a:pPr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12992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slow" advTm="3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155ED-D410-42B0-AEA6-0FA73870FE4B}" type="datetimeFigureOut">
              <a:rPr lang="pl-PL" smtClean="0"/>
              <a:pPr/>
              <a:t>2019-09-04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E78FF-C222-425A-BEB9-95C684451949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Tm="300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Tm="300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155ED-D410-42B0-AEA6-0FA73870FE4B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2019-09-04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E78FF-C222-425A-BEB9-95C684451949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 advTm="300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3914" t="19374" r="20586" b="6250"/>
          <a:stretch>
            <a:fillRect/>
          </a:stretch>
        </p:blipFill>
        <p:spPr bwMode="auto">
          <a:xfrm>
            <a:off x="0" y="0"/>
            <a:ext cx="9144000" cy="688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32770" name="Picture 2" descr="https://secureonlinegiving.com/Auctions/UserFiles/179/338/4799/mad-scientis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0082" y="0"/>
            <a:ext cx="9274082" cy="6858000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0" y="332656"/>
            <a:ext cx="3059832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000" b="1" spc="-300" dirty="0" smtClean="0">
                <a:latin typeface="BatangChe" pitchFamily="49" charset="-127"/>
                <a:ea typeface="BatangChe" pitchFamily="49" charset="-127"/>
                <a:cs typeface="Vrinda" pitchFamily="2" charset="0"/>
              </a:rPr>
              <a:t>DR CREATOR</a:t>
            </a:r>
            <a:endParaRPr lang="pl-PL" sz="6000" b="1" spc="-300" dirty="0"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5796136" y="4365104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err="1" smtClean="0"/>
              <a:t>Follow</a:t>
            </a:r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smtClean="0"/>
              <a:t>dr Peter </a:t>
            </a:r>
            <a:r>
              <a:rPr lang="pl-PL" sz="2400" dirty="0" err="1" smtClean="0"/>
              <a:t>Creator</a:t>
            </a:r>
            <a:r>
              <a:rPr lang="pl-PL" sz="2400" dirty="0" smtClean="0"/>
              <a:t>.</a:t>
            </a:r>
          </a:p>
        </p:txBody>
      </p:sp>
      <p:sp>
        <p:nvSpPr>
          <p:cNvPr id="7" name="Prostokąt 6"/>
          <p:cNvSpPr/>
          <p:nvPr/>
        </p:nvSpPr>
        <p:spPr>
          <a:xfrm>
            <a:off x="6072404" y="5085184"/>
            <a:ext cx="2316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pl-PL" sz="2400" dirty="0" err="1" smtClean="0">
                <a:solidFill>
                  <a:prstClr val="black"/>
                </a:solidFill>
              </a:rPr>
              <a:t>Ever</a:t>
            </a:r>
            <a:r>
              <a:rPr lang="pl-PL" sz="2400" dirty="0" smtClean="0">
                <a:solidFill>
                  <a:prstClr val="black"/>
                </a:solidFill>
              </a:rPr>
              <a:t> so </a:t>
            </a:r>
            <a:r>
              <a:rPr lang="pl-PL" sz="2400" dirty="0" err="1" smtClean="0">
                <a:solidFill>
                  <a:prstClr val="black"/>
                </a:solidFill>
              </a:rPr>
              <a:t>inspiring</a:t>
            </a:r>
            <a:r>
              <a:rPr lang="pl-PL" sz="2400" dirty="0" smtClean="0">
                <a:solidFill>
                  <a:prstClr val="black"/>
                </a:solidFill>
              </a:rPr>
              <a:t>!</a:t>
            </a:r>
          </a:p>
        </p:txBody>
      </p:sp>
    </p:spTree>
  </p:cSld>
  <p:clrMapOvr>
    <a:masterClrMapping/>
  </p:clrMapOvr>
  <p:transition spd="slow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04_Fotolia_62418175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1"/>
            <a:ext cx="10280909" cy="6858000"/>
          </a:xfrm>
        </p:spPr>
      </p:pic>
      <p:sp>
        <p:nvSpPr>
          <p:cNvPr id="5" name="pole tekstowe 4"/>
          <p:cNvSpPr txBox="1"/>
          <p:nvPr/>
        </p:nvSpPr>
        <p:spPr>
          <a:xfrm>
            <a:off x="323528" y="476672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6000" b="1" spc="-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COME AND TRY</a:t>
            </a:r>
            <a:endParaRPr lang="pl-PL" sz="6000" b="1" spc="-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1979712" y="6165304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err="1" smtClean="0">
                <a:solidFill>
                  <a:schemeClr val="bg1"/>
                </a:solidFill>
              </a:rPr>
              <a:t>The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magic</a:t>
            </a:r>
            <a:r>
              <a:rPr lang="pl-PL" sz="2400" dirty="0" smtClean="0">
                <a:solidFill>
                  <a:schemeClr val="bg1"/>
                </a:solidFill>
              </a:rPr>
              <a:t> of science </a:t>
            </a:r>
            <a:r>
              <a:rPr lang="pl-PL" sz="2400" dirty="0" err="1" smtClean="0">
                <a:solidFill>
                  <a:schemeClr val="bg1"/>
                </a:solidFill>
              </a:rPr>
              <a:t>in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friendly</a:t>
            </a:r>
            <a:r>
              <a:rPr lang="pl-PL" sz="2400" dirty="0" smtClean="0">
                <a:solidFill>
                  <a:schemeClr val="bg1"/>
                </a:solidFill>
              </a:rPr>
              <a:t> environment</a:t>
            </a: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ee.org/blog/wp-content/uploads/2014/04/Ruben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1256"/>
            <a:ext cx="8928992" cy="6696744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323528" y="476672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6000" b="1" spc="-300" dirty="0" err="1" smtClean="0">
                <a:solidFill>
                  <a:schemeClr val="bg1">
                    <a:lumMod val="95000"/>
                  </a:schemeClr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RUBENS’TUBE</a:t>
            </a:r>
            <a:endParaRPr lang="pl-PL" sz="6000" b="1" spc="-300" dirty="0">
              <a:solidFill>
                <a:schemeClr val="bg1">
                  <a:lumMod val="95000"/>
                </a:schemeClr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0" y="4725144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err="1" smtClean="0">
                <a:solidFill>
                  <a:schemeClr val="bg1"/>
                </a:solidFill>
              </a:rPr>
              <a:t>Accoustic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wave</a:t>
            </a:r>
            <a:r>
              <a:rPr lang="pl-PL" sz="2400" dirty="0" smtClean="0">
                <a:solidFill>
                  <a:schemeClr val="bg1"/>
                </a:solidFill>
              </a:rPr>
              <a:t> as dancing </a:t>
            </a:r>
            <a:r>
              <a:rPr lang="pl-PL" sz="2400" dirty="0" err="1" smtClean="0">
                <a:solidFill>
                  <a:schemeClr val="bg1"/>
                </a:solidFill>
              </a:rPr>
              <a:t>flames</a:t>
            </a:r>
            <a:endParaRPr lang="pl-PL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4964575764_0496c4bf3e_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8640" y="-1"/>
            <a:ext cx="10332640" cy="6911971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323528" y="476672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000" b="1" spc="-300" dirty="0" err="1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NON-NEWTONIAN</a:t>
            </a:r>
            <a:r>
              <a:rPr lang="pl-PL" sz="6000" b="1" spc="-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 FLUID</a:t>
            </a:r>
            <a:endParaRPr lang="pl-PL" sz="6000" b="1" spc="-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611560" y="5157193"/>
            <a:ext cx="5832648" cy="461665"/>
          </a:xfrm>
          <a:prstGeom prst="rect">
            <a:avLst/>
          </a:prstGeom>
          <a:solidFill>
            <a:schemeClr val="tx1">
              <a:alpha val="3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Look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dance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crazy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liquids</a:t>
            </a:r>
            <a:endParaRPr lang="pl-PL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ttp://kolejki.c-v.us/wp-content/uploads/2010/06/p3-8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323528" y="476672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6000" b="1" spc="-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TRAIN TRAINS</a:t>
            </a:r>
            <a:endParaRPr lang="pl-PL" sz="6000" b="1" spc="-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2951312" y="5805264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2400" dirty="0" smtClean="0"/>
              <a:t>Take </a:t>
            </a:r>
            <a:r>
              <a:rPr lang="pl-PL" sz="2400" dirty="0" err="1" smtClean="0"/>
              <a:t>control</a:t>
            </a:r>
            <a:r>
              <a:rPr lang="pl-PL" sz="2400" dirty="0" smtClean="0"/>
              <a:t> </a:t>
            </a:r>
            <a:br>
              <a:rPr lang="pl-PL" sz="2400" dirty="0" smtClean="0"/>
            </a:br>
            <a:r>
              <a:rPr lang="pl-PL" sz="2400" dirty="0" err="1" smtClean="0"/>
              <a:t>with</a:t>
            </a:r>
            <a:r>
              <a:rPr lang="pl-PL" sz="2400" dirty="0" smtClean="0"/>
              <a:t> </a:t>
            </a:r>
            <a:r>
              <a:rPr lang="pl-PL" sz="2400" dirty="0" err="1" smtClean="0"/>
              <a:t>motion</a:t>
            </a:r>
            <a:r>
              <a:rPr lang="pl-PL" sz="2400" dirty="0" smtClean="0"/>
              <a:t> </a:t>
            </a:r>
            <a:r>
              <a:rPr lang="pl-PL" sz="2400" dirty="0" err="1" smtClean="0"/>
              <a:t>sensors</a:t>
            </a:r>
            <a:endParaRPr lang="pl-PL" sz="2400" dirty="0"/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Fotolia_43973191_Subscription_Monthly_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7385"/>
            <a:ext cx="9396536" cy="8458823"/>
          </a:xfrm>
        </p:spPr>
      </p:pic>
      <p:sp>
        <p:nvSpPr>
          <p:cNvPr id="5" name="pole tekstowe 4"/>
          <p:cNvSpPr txBox="1"/>
          <p:nvPr/>
        </p:nvSpPr>
        <p:spPr>
          <a:xfrm>
            <a:off x="504056" y="476672"/>
            <a:ext cx="8532440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6000" spc="-300" dirty="0" smtClean="0">
                <a:latin typeface="BatangChe" pitchFamily="49" charset="-127"/>
                <a:ea typeface="BatangChe" pitchFamily="49" charset="-127"/>
                <a:cs typeface="Vrinda" pitchFamily="2" charset="0"/>
              </a:rPr>
              <a:t>COLOURS </a:t>
            </a:r>
            <a:br>
              <a:rPr lang="pl-PL" sz="6000" spc="-300" dirty="0" smtClean="0">
                <a:latin typeface="BatangChe" pitchFamily="49" charset="-127"/>
                <a:ea typeface="BatangChe" pitchFamily="49" charset="-127"/>
                <a:cs typeface="Vrinda" pitchFamily="2" charset="0"/>
              </a:rPr>
            </a:br>
            <a:r>
              <a:rPr lang="pl-PL" sz="6000" spc="-300" dirty="0" smtClean="0">
                <a:latin typeface="BatangChe" pitchFamily="49" charset="-127"/>
                <a:ea typeface="BatangChe" pitchFamily="49" charset="-127"/>
                <a:cs typeface="Vrinda" pitchFamily="2" charset="0"/>
              </a:rPr>
              <a:t>OF INSPIRATION</a:t>
            </a:r>
          </a:p>
        </p:txBody>
      </p:sp>
      <p:sp>
        <p:nvSpPr>
          <p:cNvPr id="6" name="Prostokąt 5"/>
          <p:cNvSpPr/>
          <p:nvPr/>
        </p:nvSpPr>
        <p:spPr>
          <a:xfrm>
            <a:off x="4572000" y="4869160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2400" dirty="0" err="1" smtClean="0"/>
              <a:t>The</a:t>
            </a:r>
            <a:r>
              <a:rPr lang="pl-PL" sz="2400" dirty="0" smtClean="0"/>
              <a:t> </a:t>
            </a:r>
            <a:r>
              <a:rPr lang="pl-PL" sz="2400" dirty="0" err="1" smtClean="0"/>
              <a:t>world</a:t>
            </a:r>
            <a:r>
              <a:rPr lang="pl-PL" sz="2400" dirty="0" smtClean="0"/>
              <a:t> </a:t>
            </a:r>
            <a:r>
              <a:rPr lang="pl-PL" sz="2400" dirty="0" err="1" smtClean="0"/>
              <a:t>fascinates</a:t>
            </a:r>
            <a:r>
              <a:rPr lang="pl-PL" sz="2400" dirty="0" smtClean="0"/>
              <a:t> </a:t>
            </a:r>
            <a:r>
              <a:rPr lang="pl-PL" sz="2400" dirty="0" err="1" smtClean="0"/>
              <a:t>us</a:t>
            </a:r>
            <a:r>
              <a:rPr lang="pl-PL" sz="2400" dirty="0" smtClean="0"/>
              <a:t>, </a:t>
            </a:r>
          </a:p>
          <a:p>
            <a:pPr algn="ctr">
              <a:defRPr/>
            </a:pPr>
            <a:r>
              <a:rPr lang="pl-PL" sz="2400" dirty="0" err="1" smtClean="0"/>
              <a:t>the</a:t>
            </a:r>
            <a:r>
              <a:rPr lang="pl-PL" sz="2400" dirty="0" smtClean="0"/>
              <a:t> partners </a:t>
            </a:r>
            <a:r>
              <a:rPr lang="pl-PL" sz="2400" dirty="0" err="1" smtClean="0"/>
              <a:t>inspires</a:t>
            </a:r>
            <a:r>
              <a:rPr lang="pl-PL" sz="2400" dirty="0" smtClean="0"/>
              <a:t> </a:t>
            </a:r>
            <a:r>
              <a:rPr lang="pl-PL" sz="2400" dirty="0" err="1" smtClean="0"/>
              <a:t>us</a:t>
            </a:r>
            <a:r>
              <a:rPr lang="pl-PL" sz="2400" dirty="0" smtClean="0"/>
              <a:t>.</a:t>
            </a:r>
          </a:p>
        </p:txBody>
      </p:sp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Depositphotos_9669220_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620688"/>
            <a:ext cx="8609977" cy="6237312"/>
          </a:xfrm>
        </p:spPr>
      </p:pic>
      <p:sp>
        <p:nvSpPr>
          <p:cNvPr id="5" name="pole tekstowe 4"/>
          <p:cNvSpPr txBox="1"/>
          <p:nvPr/>
        </p:nvSpPr>
        <p:spPr>
          <a:xfrm>
            <a:off x="323528" y="476672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000" spc="-300" dirty="0" smtClean="0">
                <a:latin typeface="BatangChe" pitchFamily="49" charset="-127"/>
                <a:ea typeface="BatangChe" pitchFamily="49" charset="-127"/>
                <a:cs typeface="Vrinda" pitchFamily="2" charset="0"/>
              </a:rPr>
              <a:t>TECHNOLOGY</a:t>
            </a:r>
          </a:p>
        </p:txBody>
      </p:sp>
      <p:sp>
        <p:nvSpPr>
          <p:cNvPr id="8" name="Prostokąt 7"/>
          <p:cNvSpPr/>
          <p:nvPr/>
        </p:nvSpPr>
        <p:spPr>
          <a:xfrm>
            <a:off x="3995936" y="5334307"/>
            <a:ext cx="4788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2400" dirty="0" err="1" smtClean="0"/>
              <a:t>Dr</a:t>
            </a:r>
            <a:r>
              <a:rPr lang="pl-PL" sz="2400" dirty="0" smtClean="0"/>
              <a:t>. </a:t>
            </a:r>
            <a:r>
              <a:rPr lang="pl-PL" sz="2400" dirty="0" err="1" smtClean="0"/>
              <a:t>Creator</a:t>
            </a:r>
            <a:r>
              <a:rPr lang="pl-PL" sz="2400" dirty="0" smtClean="0"/>
              <a:t> </a:t>
            </a:r>
            <a:r>
              <a:rPr lang="pl-PL" sz="2400" dirty="0" err="1" smtClean="0"/>
              <a:t>is</a:t>
            </a:r>
            <a:r>
              <a:rPr lang="pl-PL" sz="2400" dirty="0" smtClean="0"/>
              <a:t> </a:t>
            </a:r>
            <a:r>
              <a:rPr lang="pl-PL" sz="2400" dirty="0" err="1" smtClean="0"/>
              <a:t>boosted</a:t>
            </a:r>
            <a:r>
              <a:rPr lang="pl-PL" sz="2400" dirty="0" smtClean="0"/>
              <a:t> by </a:t>
            </a:r>
            <a:r>
              <a:rPr lang="pl-PL" sz="2400" dirty="0" err="1" smtClean="0"/>
              <a:t>the</a:t>
            </a:r>
            <a:r>
              <a:rPr lang="pl-PL" sz="2400" dirty="0" smtClean="0"/>
              <a:t> </a:t>
            </a:r>
            <a:r>
              <a:rPr lang="pl-PL" sz="2400" dirty="0" err="1" smtClean="0"/>
              <a:t>leaders</a:t>
            </a:r>
            <a:endParaRPr lang="pl-PL" sz="2400" dirty="0" smtClean="0"/>
          </a:p>
          <a:p>
            <a:pPr algn="ctr">
              <a:defRPr/>
            </a:pPr>
            <a:endParaRPr lang="pl-PL" sz="2400" dirty="0" smtClean="0"/>
          </a:p>
        </p:txBody>
      </p:sp>
      <p:pic>
        <p:nvPicPr>
          <p:cNvPr id="105474" name="Picture 2" descr="http://images.thecarconnection.com/hug/intel_100468562_h.jpg"/>
          <p:cNvPicPr>
            <a:picLocks noChangeAspect="1" noChangeArrowheads="1"/>
          </p:cNvPicPr>
          <p:nvPr/>
        </p:nvPicPr>
        <p:blipFill>
          <a:blip r:embed="rId3" cstate="print"/>
          <a:srcRect l="18607" t="5582" r="19371" b="10688"/>
          <a:stretch>
            <a:fillRect/>
          </a:stretch>
        </p:blipFill>
        <p:spPr bwMode="auto">
          <a:xfrm>
            <a:off x="7076278" y="3356992"/>
            <a:ext cx="1600178" cy="144016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FotoliaComp_51411574_Rt9I1QSKn9lfxBM0sCTPMuBLFjOndcp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6064" y="476672"/>
            <a:ext cx="7596336" cy="6083004"/>
          </a:xfrm>
        </p:spPr>
      </p:pic>
      <p:sp>
        <p:nvSpPr>
          <p:cNvPr id="5" name="pole tekstowe 4"/>
          <p:cNvSpPr txBox="1"/>
          <p:nvPr/>
        </p:nvSpPr>
        <p:spPr>
          <a:xfrm>
            <a:off x="323528" y="404664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000" spc="-300" dirty="0" smtClean="0">
                <a:latin typeface="BatangChe" pitchFamily="49" charset="-127"/>
                <a:ea typeface="BatangChe" pitchFamily="49" charset="-127"/>
                <a:cs typeface="Vrinda" pitchFamily="2" charset="0"/>
              </a:rPr>
              <a:t>ENVIRONMENT</a:t>
            </a:r>
          </a:p>
        </p:txBody>
      </p:sp>
      <p:sp>
        <p:nvSpPr>
          <p:cNvPr id="6" name="Prostokąt 5"/>
          <p:cNvSpPr/>
          <p:nvPr/>
        </p:nvSpPr>
        <p:spPr>
          <a:xfrm>
            <a:off x="2267744" y="5661248"/>
            <a:ext cx="4788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2400" dirty="0" err="1" smtClean="0"/>
              <a:t>Copernicus</a:t>
            </a:r>
            <a:r>
              <a:rPr lang="pl-PL" sz="2400" dirty="0" smtClean="0"/>
              <a:t> Science Centre, </a:t>
            </a:r>
            <a:br>
              <a:rPr lang="pl-PL" sz="2400" dirty="0" smtClean="0"/>
            </a:br>
            <a:r>
              <a:rPr lang="en-US" sz="2400" dirty="0" smtClean="0"/>
              <a:t>Museum of Toys and Play</a:t>
            </a:r>
            <a:r>
              <a:rPr lang="pl-PL" sz="2400" dirty="0" smtClean="0"/>
              <a:t>.</a:t>
            </a: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Fotolia_66558798_Subscription_Monthly_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1372" r="28969"/>
          <a:stretch>
            <a:fillRect/>
          </a:stretch>
        </p:blipFill>
        <p:spPr>
          <a:xfrm rot="5400000">
            <a:off x="1183568" y="-1183568"/>
            <a:ext cx="7173415" cy="9540552"/>
          </a:xfrm>
        </p:spPr>
      </p:pic>
      <p:sp>
        <p:nvSpPr>
          <p:cNvPr id="5" name="pole tekstowe 4"/>
          <p:cNvSpPr txBox="1"/>
          <p:nvPr/>
        </p:nvSpPr>
        <p:spPr>
          <a:xfrm>
            <a:off x="-288032" y="4221088"/>
            <a:ext cx="3347864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6000" spc="-300" dirty="0" smtClean="0">
                <a:latin typeface="BatangChe" pitchFamily="49" charset="-127"/>
                <a:ea typeface="BatangChe" pitchFamily="49" charset="-127"/>
                <a:cs typeface="Vrinda" pitchFamily="2" charset="0"/>
              </a:rPr>
              <a:t>CHANGE</a:t>
            </a:r>
            <a:endParaRPr lang="pl-PL" sz="6000" spc="-300" dirty="0"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4467031" y="973177"/>
            <a:ext cx="39934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6000" spc="-300" dirty="0" smtClean="0">
                <a:latin typeface="BatangChe" pitchFamily="49" charset="-127"/>
                <a:ea typeface="BatangChe" pitchFamily="49" charset="-127"/>
                <a:cs typeface="Vrinda" pitchFamily="2" charset="0"/>
              </a:rPr>
              <a:t>PERSPECTIVE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5400600" y="5107831"/>
            <a:ext cx="3347864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4400" spc="-300" dirty="0" smtClean="0">
                <a:latin typeface="BatangChe" pitchFamily="49" charset="-127"/>
                <a:ea typeface="BatangChe" pitchFamily="49" charset="-127"/>
                <a:cs typeface="Vrinda" pitchFamily="2" charset="0"/>
              </a:rPr>
              <a:t>WITH US</a:t>
            </a:r>
            <a:endParaRPr lang="pl-PL" sz="4400" spc="-300" dirty="0"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11_Fotolia_1328392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747140" cy="6858000"/>
          </a:xfrm>
        </p:spPr>
      </p:pic>
      <p:sp>
        <p:nvSpPr>
          <p:cNvPr id="5" name="pole tekstowe 4"/>
          <p:cNvSpPr txBox="1"/>
          <p:nvPr/>
        </p:nvSpPr>
        <p:spPr>
          <a:xfrm>
            <a:off x="323528" y="476672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000" b="1" spc="-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NATURE</a:t>
            </a:r>
            <a:endParaRPr lang="pl-PL" sz="6000" b="1" spc="-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2267744" y="5919663"/>
            <a:ext cx="2952328" cy="830997"/>
          </a:xfrm>
          <a:prstGeom prst="rect">
            <a:avLst/>
          </a:prstGeom>
          <a:solidFill>
            <a:schemeClr val="tx1">
              <a:alpha val="3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Feel</a:t>
            </a:r>
            <a:r>
              <a:rPr lang="pl-PL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</a:t>
            </a:r>
            <a:r>
              <a:rPr lang="pl-PL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much heavy </a:t>
            </a:r>
            <a:r>
              <a:rPr lang="pl-PL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pl-PL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air </a:t>
            </a:r>
            <a:r>
              <a:rPr lang="pl-PL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could</a:t>
            </a:r>
            <a:r>
              <a:rPr lang="pl-PL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</a:t>
            </a:r>
            <a:endParaRPr lang="pl-PL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01_Fotolia_57030922_Subscription_Monthly_M.jpg"/>
          <p:cNvPicPr>
            <a:picLocks noChangeAspect="1"/>
          </p:cNvPicPr>
          <p:nvPr/>
        </p:nvPicPr>
        <p:blipFill>
          <a:blip r:embed="rId4" cstate="print"/>
          <a:srcRect l="-1156" t="8487" r="570" b="13649"/>
          <a:stretch>
            <a:fillRect/>
          </a:stretch>
        </p:blipFill>
        <p:spPr>
          <a:xfrm>
            <a:off x="2951312" y="78828"/>
            <a:ext cx="6192688" cy="677917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ole tekstowe 4"/>
          <p:cNvSpPr txBox="1"/>
          <p:nvPr/>
        </p:nvSpPr>
        <p:spPr>
          <a:xfrm>
            <a:off x="395536" y="2852936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000" b="1" spc="-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MYSTERIES</a:t>
            </a:r>
            <a:endParaRPr lang="pl-PL" sz="6000" b="1" spc="-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1187624" y="6207695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pl-PL" sz="2400" dirty="0" err="1" smtClean="0">
                <a:solidFill>
                  <a:schemeClr val="bg1"/>
                </a:solidFill>
              </a:rPr>
              <a:t>The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world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around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us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is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full</a:t>
            </a:r>
            <a:r>
              <a:rPr lang="pl-PL" sz="2400" dirty="0" smtClean="0">
                <a:solidFill>
                  <a:schemeClr val="bg1"/>
                </a:solidFill>
              </a:rPr>
              <a:t> of </a:t>
            </a:r>
            <a:r>
              <a:rPr lang="pl-PL" sz="2400" dirty="0" err="1" smtClean="0">
                <a:solidFill>
                  <a:schemeClr val="bg1"/>
                </a:solidFill>
              </a:rPr>
              <a:t>secrets</a:t>
            </a:r>
            <a:r>
              <a:rPr lang="pl-PL" sz="24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 spd="slow" advClick="0" advTm="4000">
    <p:fade thruBlk="1"/>
    <p:sndAc>
      <p:stSnd>
        <p:snd r:embed="rId3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12_Fotolia_50083724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858000" cy="6858000"/>
          </a:xfrm>
        </p:spPr>
      </p:pic>
      <p:sp>
        <p:nvSpPr>
          <p:cNvPr id="5" name="pole tekstowe 4"/>
          <p:cNvSpPr txBox="1"/>
          <p:nvPr/>
        </p:nvSpPr>
        <p:spPr>
          <a:xfrm>
            <a:off x="323528" y="476672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6000" spc="-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CHEMISTRY</a:t>
            </a:r>
            <a:endParaRPr lang="pl-PL" sz="6000" spc="-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043608" y="6237312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err="1" smtClean="0"/>
              <a:t>Taste</a:t>
            </a:r>
            <a:r>
              <a:rPr lang="pl-PL" sz="2400" dirty="0" smtClean="0"/>
              <a:t> </a:t>
            </a:r>
            <a:r>
              <a:rPr lang="pl-PL" sz="2400" dirty="0" err="1" smtClean="0"/>
              <a:t>the</a:t>
            </a:r>
            <a:r>
              <a:rPr lang="pl-PL" sz="2400" dirty="0" smtClean="0"/>
              <a:t> </a:t>
            </a:r>
            <a:r>
              <a:rPr lang="pl-PL" sz="2400" dirty="0" err="1" smtClean="0"/>
              <a:t>colours</a:t>
            </a:r>
            <a:endParaRPr lang="pl-PL" sz="2400" dirty="0" smtClean="0"/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ritsumei.ac.jp/~akitaoka/rotsnak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430778"/>
            <a:ext cx="7236296" cy="5427222"/>
          </a:xfrm>
          <a:prstGeom prst="rect">
            <a:avLst/>
          </a:prstGeom>
          <a:noFill/>
        </p:spPr>
      </p:pic>
      <p:sp>
        <p:nvSpPr>
          <p:cNvPr id="3" name="pole tekstowe 2"/>
          <p:cNvSpPr txBox="1"/>
          <p:nvPr/>
        </p:nvSpPr>
        <p:spPr>
          <a:xfrm>
            <a:off x="0" y="1412776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picture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fool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</a:t>
            </a:r>
            <a:r>
              <a:rPr lang="pl-PL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eyes</a:t>
            </a:r>
            <a:endParaRPr lang="pl-PL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5500694" y="188640"/>
            <a:ext cx="3355274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6000" spc="-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OPTICS</a:t>
            </a:r>
            <a:endParaRPr lang="pl-PL" sz="6000" spc="-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</p:spTree>
  </p:cSld>
  <p:clrMapOvr>
    <a:masterClrMapping/>
  </p:clrMapOvr>
  <p:transition spd="slow"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14_Fotolia_17170706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36512" y="-27384"/>
            <a:ext cx="9180511" cy="6028590"/>
          </a:xfrm>
        </p:spPr>
      </p:pic>
      <p:sp>
        <p:nvSpPr>
          <p:cNvPr id="5" name="pole tekstowe 4"/>
          <p:cNvSpPr txBox="1"/>
          <p:nvPr/>
        </p:nvSpPr>
        <p:spPr>
          <a:xfrm>
            <a:off x="467544" y="4653136"/>
            <a:ext cx="8532440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6000" spc="-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  <a:cs typeface="Vrinda" pitchFamily="2" charset="0"/>
              </a:rPr>
              <a:t>RESONANCE</a:t>
            </a:r>
            <a:endParaRPr lang="pl-PL" sz="6000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043608" y="6237312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err="1" smtClean="0">
                <a:solidFill>
                  <a:schemeClr val="bg1"/>
                </a:solidFill>
              </a:rPr>
              <a:t>Listen</a:t>
            </a:r>
            <a:r>
              <a:rPr lang="pl-PL" sz="2400" dirty="0" smtClean="0">
                <a:solidFill>
                  <a:schemeClr val="bg1"/>
                </a:solidFill>
              </a:rPr>
              <a:t> to </a:t>
            </a:r>
            <a:r>
              <a:rPr lang="pl-PL" sz="2400" dirty="0" err="1" smtClean="0">
                <a:solidFill>
                  <a:schemeClr val="bg1"/>
                </a:solidFill>
              </a:rPr>
              <a:t>the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silence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during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the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birth</a:t>
            </a:r>
            <a:r>
              <a:rPr lang="pl-PL" sz="2400" dirty="0" smtClean="0">
                <a:solidFill>
                  <a:schemeClr val="bg1"/>
                </a:solidFill>
              </a:rPr>
              <a:t> of a </a:t>
            </a:r>
            <a:r>
              <a:rPr lang="pl-PL" sz="2400" dirty="0" err="1" smtClean="0">
                <a:solidFill>
                  <a:schemeClr val="bg1"/>
                </a:solidFill>
              </a:rPr>
              <a:t>sound</a:t>
            </a:r>
            <a:endParaRPr lang="pl-PL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15_Fotolia_46918740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95255" y="0"/>
            <a:ext cx="5963253" cy="5963253"/>
          </a:xfrm>
        </p:spPr>
      </p:pic>
      <p:sp>
        <p:nvSpPr>
          <p:cNvPr id="5" name="pole tekstowe 4"/>
          <p:cNvSpPr txBox="1"/>
          <p:nvPr/>
        </p:nvSpPr>
        <p:spPr>
          <a:xfrm>
            <a:off x="611560" y="4797152"/>
            <a:ext cx="853244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4000" spc="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IMAGINE</a:t>
            </a:r>
            <a:endParaRPr lang="pl-PL" sz="4000" spc="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043608" y="5517232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 err="1" smtClean="0">
                <a:solidFill>
                  <a:schemeClr val="bg1"/>
                </a:solidFill>
              </a:rPr>
              <a:t>you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are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inside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your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own</a:t>
            </a:r>
            <a:r>
              <a:rPr lang="pl-PL" sz="2400" dirty="0" smtClean="0">
                <a:solidFill>
                  <a:schemeClr val="bg1"/>
                </a:solidFill>
              </a:rPr>
              <a:t> </a:t>
            </a:r>
            <a:r>
              <a:rPr lang="pl-PL" sz="2400" dirty="0" err="1" smtClean="0">
                <a:solidFill>
                  <a:schemeClr val="bg1"/>
                </a:solidFill>
              </a:rPr>
              <a:t>brain</a:t>
            </a:r>
            <a:endParaRPr lang="pl-PL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600"/>
                            </p:stCondLst>
                            <p:childTnLst>
                              <p:par>
                                <p:cTn id="1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00"/>
                            </p:stCondLst>
                            <p:childTnLst>
                              <p:par>
                                <p:cTn id="21" presetID="37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17_Fotolia_60387241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98860" y="1381277"/>
            <a:ext cx="6545140" cy="5476723"/>
          </a:xfrm>
        </p:spPr>
      </p:pic>
      <p:sp>
        <p:nvSpPr>
          <p:cNvPr id="5" name="pole tekstowe 4"/>
          <p:cNvSpPr txBox="1"/>
          <p:nvPr/>
        </p:nvSpPr>
        <p:spPr>
          <a:xfrm>
            <a:off x="323528" y="161345"/>
            <a:ext cx="806489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000" spc="-300" dirty="0" smtClean="0">
                <a:solidFill>
                  <a:schemeClr val="bg1">
                    <a:lumMod val="95000"/>
                  </a:schemeClr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LEARN WITH FUN</a:t>
            </a:r>
            <a:endParaRPr lang="pl-PL" sz="6000" spc="-300" dirty="0">
              <a:solidFill>
                <a:schemeClr val="bg1">
                  <a:lumMod val="95000"/>
                </a:schemeClr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043608" y="6237312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err="1" smtClean="0">
                <a:solidFill>
                  <a:prstClr val="white"/>
                </a:solidFill>
              </a:rPr>
              <a:t>when</a:t>
            </a:r>
            <a:r>
              <a:rPr lang="pl-PL" sz="2400" dirty="0" smtClean="0">
                <a:solidFill>
                  <a:prstClr val="white"/>
                </a:solidFill>
              </a:rPr>
              <a:t> science </a:t>
            </a:r>
            <a:r>
              <a:rPr lang="pl-PL" sz="2400" dirty="0" err="1" smtClean="0">
                <a:solidFill>
                  <a:prstClr val="white"/>
                </a:solidFill>
              </a:rPr>
              <a:t>is</a:t>
            </a:r>
            <a:r>
              <a:rPr lang="pl-PL" sz="2400" dirty="0" smtClean="0">
                <a:solidFill>
                  <a:prstClr val="white"/>
                </a:solidFill>
              </a:rPr>
              <a:t> a </a:t>
            </a:r>
            <a:r>
              <a:rPr lang="pl-PL" sz="2400" dirty="0" err="1" smtClean="0">
                <a:solidFill>
                  <a:prstClr val="white"/>
                </a:solidFill>
              </a:rPr>
              <a:t>fascinating</a:t>
            </a:r>
            <a:r>
              <a:rPr lang="pl-PL" sz="2400" dirty="0" smtClean="0">
                <a:solidFill>
                  <a:prstClr val="white"/>
                </a:solidFill>
              </a:rPr>
              <a:t> </a:t>
            </a:r>
            <a:r>
              <a:rPr lang="pl-PL" sz="2400" dirty="0" err="1" smtClean="0">
                <a:solidFill>
                  <a:prstClr val="white"/>
                </a:solidFill>
              </a:rPr>
              <a:t>adventure</a:t>
            </a:r>
            <a:endParaRPr lang="pl-PL" sz="2400" dirty="0" smtClean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16_Fotolia_55577275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62086"/>
            <a:ext cx="5328592" cy="5975226"/>
          </a:xfrm>
        </p:spPr>
      </p:pic>
      <p:sp>
        <p:nvSpPr>
          <p:cNvPr id="5" name="pole tekstowe 4"/>
          <p:cNvSpPr txBox="1"/>
          <p:nvPr/>
        </p:nvSpPr>
        <p:spPr>
          <a:xfrm>
            <a:off x="5796136" y="908720"/>
            <a:ext cx="3744416" cy="21236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44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  <a:cs typeface="Tahoma" pitchFamily="34" charset="0"/>
              </a:rPr>
              <a:t>EVERYTHING</a:t>
            </a:r>
            <a:br>
              <a:rPr lang="pl-PL" sz="44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  <a:cs typeface="Tahoma" pitchFamily="34" charset="0"/>
              </a:rPr>
            </a:br>
            <a:r>
              <a:rPr lang="pl-PL" sz="4400" b="1" spc="300" dirty="0" smtClean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  <a:cs typeface="Tahoma" pitchFamily="34" charset="0"/>
              </a:rPr>
              <a:t>IS</a:t>
            </a:r>
            <a:br>
              <a:rPr lang="pl-PL" sz="4400" b="1" spc="300" dirty="0" smtClean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  <a:cs typeface="Tahoma" pitchFamily="34" charset="0"/>
              </a:rPr>
            </a:br>
            <a:r>
              <a:rPr lang="pl-PL" sz="4400" b="1" spc="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  <a:cs typeface="Tahoma" pitchFamily="34" charset="0"/>
              </a:rPr>
              <a:t>POSSIBLE</a:t>
            </a:r>
            <a:endParaRPr lang="pl-PL" sz="4400" b="1" spc="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itchFamily="49" charset="-127"/>
              <a:ea typeface="BatangChe" pitchFamily="49" charset="-127"/>
              <a:cs typeface="Tahoma" pitchFamily="34" charset="0"/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539552" y="2852936"/>
            <a:ext cx="8064896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pl-PL" sz="4000" spc="300" dirty="0" smtClean="0">
                <a:solidFill>
                  <a:prstClr val="white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WELCOME!</a:t>
            </a:r>
            <a:endParaRPr lang="pl-PL" sz="4000" spc="300" dirty="0">
              <a:solidFill>
                <a:prstClr val="white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-142908" y="3857628"/>
            <a:ext cx="9429816" cy="128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 descr="logo-eurokreator kopi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624" y="4273938"/>
            <a:ext cx="1245136" cy="515229"/>
          </a:xfrm>
          <a:prstGeom prst="rect">
            <a:avLst/>
          </a:prstGeom>
        </p:spPr>
      </p:pic>
      <p:pic>
        <p:nvPicPr>
          <p:cNvPr id="11" name="Symbol zastępczy zawartości 5" descr="logo inte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6954" y="4000504"/>
            <a:ext cx="2012170" cy="1000132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01_Fotolia_57030922_Subscription_Monthly_M.jpg"/>
          <p:cNvPicPr>
            <a:picLocks noChangeAspect="1"/>
          </p:cNvPicPr>
          <p:nvPr/>
        </p:nvPicPr>
        <p:blipFill>
          <a:blip r:embed="rId3" cstate="print"/>
          <a:srcRect l="-1156" t="8487" r="570" b="13649"/>
          <a:stretch>
            <a:fillRect/>
          </a:stretch>
        </p:blipFill>
        <p:spPr>
          <a:xfrm rot="461676">
            <a:off x="1522378" y="333054"/>
            <a:ext cx="5913557" cy="64736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ole tekstowe 4"/>
          <p:cNvSpPr txBox="1"/>
          <p:nvPr/>
        </p:nvSpPr>
        <p:spPr>
          <a:xfrm rot="688113">
            <a:off x="227445" y="723941"/>
            <a:ext cx="8532440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600" b="1" spc="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ANSWERS</a:t>
            </a:r>
            <a:endParaRPr lang="pl-PL" sz="6600" b="1" spc="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 rot="21256697">
            <a:off x="5261832" y="4622508"/>
            <a:ext cx="3379307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pl-PL" sz="3200" b="1" spc="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QUESTIONS</a:t>
            </a:r>
            <a:endParaRPr lang="pl-PL" sz="3200" spc="300" dirty="0">
              <a:solidFill>
                <a:schemeClr val="bg1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cxnSp>
        <p:nvCxnSpPr>
          <p:cNvPr id="10" name="Łącznik prosty 9"/>
          <p:cNvCxnSpPr/>
          <p:nvPr/>
        </p:nvCxnSpPr>
        <p:spPr>
          <a:xfrm>
            <a:off x="2555776" y="3284984"/>
            <a:ext cx="50304" cy="1418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/>
          <p:cNvCxnSpPr/>
          <p:nvPr/>
        </p:nvCxnSpPr>
        <p:spPr>
          <a:xfrm>
            <a:off x="6300192" y="2204864"/>
            <a:ext cx="50304" cy="1418456"/>
          </a:xfrm>
          <a:prstGeom prst="line">
            <a:avLst/>
          </a:prstGeom>
          <a:ln cap="rnd">
            <a:solidFill>
              <a:schemeClr val="accent1">
                <a:shade val="95000"/>
                <a:satMod val="105000"/>
                <a:alpha val="81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rostokąt 10"/>
          <p:cNvSpPr/>
          <p:nvPr/>
        </p:nvSpPr>
        <p:spPr>
          <a:xfrm>
            <a:off x="4067944" y="6165304"/>
            <a:ext cx="5598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400" dirty="0" smtClean="0">
                <a:solidFill>
                  <a:prstClr val="white"/>
                </a:solidFill>
              </a:rPr>
              <a:t>More </a:t>
            </a:r>
            <a:r>
              <a:rPr lang="pl-PL" sz="2400" dirty="0" err="1" smtClean="0">
                <a:solidFill>
                  <a:prstClr val="white"/>
                </a:solidFill>
              </a:rPr>
              <a:t>simple</a:t>
            </a:r>
            <a:r>
              <a:rPr lang="pl-PL" sz="2400" dirty="0" smtClean="0">
                <a:solidFill>
                  <a:prstClr val="white"/>
                </a:solidFill>
              </a:rPr>
              <a:t> </a:t>
            </a:r>
            <a:r>
              <a:rPr lang="pl-PL" sz="2400" dirty="0" err="1" smtClean="0">
                <a:solidFill>
                  <a:prstClr val="white"/>
                </a:solidFill>
              </a:rPr>
              <a:t>questions</a:t>
            </a:r>
            <a:r>
              <a:rPr lang="pl-PL" sz="2400" dirty="0" smtClean="0">
                <a:solidFill>
                  <a:prstClr val="white"/>
                </a:solidFill>
              </a:rPr>
              <a:t> we </a:t>
            </a:r>
            <a:r>
              <a:rPr lang="pl-PL" sz="2400" dirty="0" err="1" smtClean="0">
                <a:solidFill>
                  <a:prstClr val="white"/>
                </a:solidFill>
              </a:rPr>
              <a:t>need</a:t>
            </a:r>
            <a:r>
              <a:rPr lang="pl-PL" sz="2400" dirty="0" smtClean="0">
                <a:solidFill>
                  <a:prstClr val="white"/>
                </a:solidFill>
              </a:rPr>
              <a:t> to </a:t>
            </a:r>
            <a:r>
              <a:rPr lang="pl-PL" sz="2400" dirty="0" err="1" smtClean="0">
                <a:solidFill>
                  <a:prstClr val="white"/>
                </a:solidFill>
              </a:rPr>
              <a:t>ask</a:t>
            </a:r>
            <a:r>
              <a:rPr lang="pl-PL" sz="2400" dirty="0" smtClean="0">
                <a:solidFill>
                  <a:prstClr val="white"/>
                </a:solidFill>
              </a:rPr>
              <a:t>.</a:t>
            </a:r>
            <a:endParaRPr lang="pl-PL" dirty="0">
              <a:solidFill>
                <a:prstClr val="black"/>
              </a:solidFill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4090047" y="5733256"/>
            <a:ext cx="63866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 smtClean="0">
                <a:solidFill>
                  <a:prstClr val="white"/>
                </a:solidFill>
              </a:rPr>
              <a:t>More </a:t>
            </a:r>
            <a:r>
              <a:rPr lang="pl-PL" sz="2400" dirty="0" err="1" smtClean="0">
                <a:solidFill>
                  <a:prstClr val="white"/>
                </a:solidFill>
              </a:rPr>
              <a:t>sofisticated</a:t>
            </a:r>
            <a:r>
              <a:rPr lang="pl-PL" sz="2400" dirty="0" smtClean="0">
                <a:solidFill>
                  <a:prstClr val="white"/>
                </a:solidFill>
              </a:rPr>
              <a:t> </a:t>
            </a:r>
            <a:r>
              <a:rPr lang="pl-PL" sz="2400" dirty="0" err="1" smtClean="0">
                <a:solidFill>
                  <a:prstClr val="white"/>
                </a:solidFill>
              </a:rPr>
              <a:t>answers</a:t>
            </a:r>
            <a:r>
              <a:rPr lang="pl-PL" sz="2400" dirty="0" smtClean="0">
                <a:solidFill>
                  <a:prstClr val="white"/>
                </a:solidFill>
              </a:rPr>
              <a:t> we </a:t>
            </a:r>
            <a:r>
              <a:rPr lang="pl-PL" sz="2400" dirty="0" err="1" smtClean="0">
                <a:solidFill>
                  <a:prstClr val="white"/>
                </a:solidFill>
              </a:rPr>
              <a:t>have</a:t>
            </a:r>
            <a:r>
              <a:rPr lang="pl-PL" sz="2400" dirty="0" smtClean="0">
                <a:solidFill>
                  <a:prstClr val="white"/>
                </a:solidFill>
              </a:rPr>
              <a:t>,</a:t>
            </a:r>
            <a:endParaRPr lang="pl-PL" dirty="0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1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Symbol zastępczy zawartości 4" descr="03_Fotolia_38311033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476672" y="-54768"/>
            <a:ext cx="12287880" cy="6912768"/>
          </a:xfrm>
        </p:spPr>
      </p:pic>
      <p:sp>
        <p:nvSpPr>
          <p:cNvPr id="7" name="pole tekstowe 6"/>
          <p:cNvSpPr txBox="1"/>
          <p:nvPr/>
        </p:nvSpPr>
        <p:spPr>
          <a:xfrm>
            <a:off x="1295118" y="377280"/>
            <a:ext cx="878497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000" b="1" spc="-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GOT IT?</a:t>
            </a:r>
          </a:p>
        </p:txBody>
      </p:sp>
      <p:sp>
        <p:nvSpPr>
          <p:cNvPr id="9" name="Prostokąt 8"/>
          <p:cNvSpPr/>
          <p:nvPr/>
        </p:nvSpPr>
        <p:spPr>
          <a:xfrm>
            <a:off x="1713783" y="5661248"/>
            <a:ext cx="63866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2400" dirty="0" smtClean="0">
              <a:solidFill>
                <a:prstClr val="white"/>
              </a:solidFill>
            </a:endParaRPr>
          </a:p>
          <a:p>
            <a:r>
              <a:rPr lang="pl-PL" sz="2400" dirty="0" smtClean="0">
                <a:solidFill>
                  <a:prstClr val="white"/>
                </a:solidFill>
              </a:rPr>
              <a:t>And </a:t>
            </a:r>
            <a:r>
              <a:rPr lang="pl-PL" sz="2400" dirty="0" err="1" smtClean="0">
                <a:solidFill>
                  <a:prstClr val="white"/>
                </a:solidFill>
              </a:rPr>
              <a:t>still</a:t>
            </a:r>
            <a:r>
              <a:rPr lang="pl-PL" sz="2400" dirty="0" smtClean="0">
                <a:solidFill>
                  <a:prstClr val="white"/>
                </a:solidFill>
              </a:rPr>
              <a:t> we </a:t>
            </a:r>
            <a:r>
              <a:rPr lang="pl-PL" sz="2400" dirty="0" err="1" smtClean="0">
                <a:solidFill>
                  <a:prstClr val="white"/>
                </a:solidFill>
              </a:rPr>
              <a:t>haven’t</a:t>
            </a:r>
            <a:r>
              <a:rPr lang="pl-PL" sz="2400" dirty="0" smtClean="0">
                <a:solidFill>
                  <a:prstClr val="white"/>
                </a:solidFill>
              </a:rPr>
              <a:t> </a:t>
            </a:r>
            <a:r>
              <a:rPr lang="pl-PL" sz="2400" dirty="0" err="1" smtClean="0">
                <a:solidFill>
                  <a:prstClr val="white"/>
                </a:solidFill>
              </a:rPr>
              <a:t>got</a:t>
            </a:r>
            <a:r>
              <a:rPr lang="pl-PL" sz="2400" dirty="0" smtClean="0">
                <a:solidFill>
                  <a:prstClr val="white"/>
                </a:solidFill>
              </a:rPr>
              <a:t> </a:t>
            </a:r>
            <a:r>
              <a:rPr lang="pl-PL" sz="2400" dirty="0" err="1" smtClean="0">
                <a:solidFill>
                  <a:prstClr val="white"/>
                </a:solidFill>
              </a:rPr>
              <a:t>the</a:t>
            </a:r>
            <a:r>
              <a:rPr lang="pl-PL" sz="2400" dirty="0" smtClean="0">
                <a:solidFill>
                  <a:prstClr val="white"/>
                </a:solidFill>
              </a:rPr>
              <a:t> </a:t>
            </a:r>
            <a:r>
              <a:rPr lang="pl-PL" sz="2400" dirty="0" err="1" smtClean="0">
                <a:solidFill>
                  <a:prstClr val="white"/>
                </a:solidFill>
              </a:rPr>
              <a:t>Philosophers</a:t>
            </a:r>
            <a:r>
              <a:rPr lang="pl-PL" sz="2400" dirty="0" smtClean="0">
                <a:solidFill>
                  <a:prstClr val="white"/>
                </a:solidFill>
              </a:rPr>
              <a:t>’ </a:t>
            </a:r>
            <a:r>
              <a:rPr lang="pl-PL" sz="2400" dirty="0" err="1" smtClean="0">
                <a:solidFill>
                  <a:prstClr val="white"/>
                </a:solidFill>
              </a:rPr>
              <a:t>Stone</a:t>
            </a:r>
            <a:r>
              <a:rPr lang="pl-PL" sz="2400" dirty="0" smtClean="0">
                <a:solidFill>
                  <a:prstClr val="white"/>
                </a:solidFill>
              </a:rPr>
              <a:t>.</a:t>
            </a:r>
          </a:p>
        </p:txBody>
      </p:sp>
    </p:spTree>
  </p:cSld>
  <p:clrMapOvr>
    <a:masterClrMapping/>
  </p:clrMapOvr>
  <p:transition spd="slow" advClick="0" advTm="4000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02_Fotolia_15710171_Subscription_Monthly_M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54056"/>
          <a:stretch>
            <a:fillRect/>
          </a:stretch>
        </p:blipFill>
        <p:spPr>
          <a:xfrm>
            <a:off x="-80392" y="-1353257"/>
            <a:ext cx="5660504" cy="8211257"/>
          </a:xfrm>
          <a:prstGeom prst="rect">
            <a:avLst/>
          </a:prstGeom>
        </p:spPr>
      </p:pic>
      <p:pic>
        <p:nvPicPr>
          <p:cNvPr id="10" name="Obraz 9" descr="02_Fotolia_15710171_Subscription_Monthly_M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43042" b="-4705"/>
          <a:stretch>
            <a:fillRect/>
          </a:stretch>
        </p:blipFill>
        <p:spPr>
          <a:xfrm>
            <a:off x="5508103" y="-157964"/>
            <a:ext cx="6336705" cy="7763428"/>
          </a:xfrm>
          <a:prstGeom prst="trapezoid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Obraz 8" descr="02_Fotolia_15710171_Subscription_Monthly_M.jpg"/>
          <p:cNvPicPr>
            <a:picLocks noChangeAspect="1"/>
          </p:cNvPicPr>
          <p:nvPr/>
        </p:nvPicPr>
        <p:blipFill>
          <a:blip r:embed="rId3" cstate="print"/>
          <a:srcRect l="39210" t="32589" r="30767" b="12096"/>
          <a:stretch>
            <a:fillRect/>
          </a:stretch>
        </p:blipFill>
        <p:spPr>
          <a:xfrm>
            <a:off x="4932040" y="2204864"/>
            <a:ext cx="3384376" cy="4155497"/>
          </a:xfrm>
          <a:prstGeom prst="trapezoid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" name="Obraz 13" descr="02_Fotolia_15710171_Subscription_Monthly_M.jpg"/>
          <p:cNvPicPr>
            <a:picLocks noChangeAspect="1"/>
          </p:cNvPicPr>
          <p:nvPr/>
        </p:nvPicPr>
        <p:blipFill>
          <a:blip r:embed="rId3" cstate="print"/>
          <a:srcRect l="15390" t="16426" r="54056" b="21391"/>
          <a:stretch>
            <a:fillRect/>
          </a:stretch>
        </p:blipFill>
        <p:spPr>
          <a:xfrm>
            <a:off x="1917068" y="332656"/>
            <a:ext cx="3663044" cy="4968552"/>
          </a:xfrm>
          <a:prstGeom prst="trapezoid">
            <a:avLst>
              <a:gd name="adj" fmla="val 1858"/>
            </a:avLst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pole tekstowe 7"/>
          <p:cNvSpPr txBox="1"/>
          <p:nvPr/>
        </p:nvSpPr>
        <p:spPr>
          <a:xfrm>
            <a:off x="467544" y="5445224"/>
            <a:ext cx="4464496" cy="461665"/>
          </a:xfrm>
          <a:prstGeom prst="rect">
            <a:avLst/>
          </a:prstGeom>
          <a:solidFill>
            <a:schemeClr val="tx1">
              <a:alpha val="37000"/>
            </a:schemeClr>
          </a:solidFill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chemeClr val="bg1"/>
                </a:solidFill>
              </a:rPr>
              <a:t>And </a:t>
            </a:r>
            <a:r>
              <a:rPr lang="pl-PL" sz="2400" dirty="0" err="1" smtClean="0">
                <a:solidFill>
                  <a:schemeClr val="bg1"/>
                </a:solidFill>
              </a:rPr>
              <a:t>look</a:t>
            </a:r>
            <a:r>
              <a:rPr lang="pl-PL" sz="2400" dirty="0" smtClean="0">
                <a:solidFill>
                  <a:schemeClr val="bg1"/>
                </a:solidFill>
              </a:rPr>
              <a:t> under </a:t>
            </a:r>
            <a:r>
              <a:rPr lang="pl-PL" sz="2400" dirty="0" err="1" smtClean="0">
                <a:solidFill>
                  <a:schemeClr val="bg1"/>
                </a:solidFill>
              </a:rPr>
              <a:t>surface</a:t>
            </a:r>
            <a:r>
              <a:rPr lang="pl-PL" sz="2400" dirty="0" smtClean="0">
                <a:solidFill>
                  <a:schemeClr val="bg1"/>
                </a:solidFill>
              </a:rPr>
              <a:t> of reality! </a:t>
            </a:r>
            <a:endParaRPr lang="pl-PL" sz="2400" dirty="0">
              <a:solidFill>
                <a:schemeClr val="bg1"/>
              </a:solidFill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5580112" y="0"/>
            <a:ext cx="367240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pl-PL" sz="6000" b="1" spc="-300" dirty="0" smtClean="0">
                <a:solidFill>
                  <a:schemeClr val="bg1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GO FOR IT!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323528" y="476672"/>
            <a:ext cx="8532440" cy="692497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pl-PL" sz="44400" b="1" spc="300" dirty="0" smtClean="0">
                <a:solidFill>
                  <a:prstClr val="white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?</a:t>
            </a:r>
            <a:endParaRPr lang="pl-PL" sz="44400" b="1" spc="300" dirty="0">
              <a:solidFill>
                <a:prstClr val="white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1043608" y="5589240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smtClean="0">
                <a:solidFill>
                  <a:prstClr val="white"/>
                </a:solidFill>
              </a:rPr>
              <a:t>But </a:t>
            </a:r>
            <a:r>
              <a:rPr lang="pl-PL" sz="2400" dirty="0" err="1" smtClean="0">
                <a:solidFill>
                  <a:prstClr val="white"/>
                </a:solidFill>
              </a:rPr>
              <a:t>how</a:t>
            </a:r>
            <a:r>
              <a:rPr lang="pl-PL" sz="2400" dirty="0" smtClean="0">
                <a:solidFill>
                  <a:prstClr val="white"/>
                </a:solidFill>
              </a:rPr>
              <a:t>?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0.25" calcmode="lin" valueType="num">
                                      <p:cBhvr override="childStyl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-468560" y="0"/>
            <a:ext cx="9937104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400" b="1" dirty="0" smtClean="0">
                <a:solidFill>
                  <a:prstClr val="white"/>
                </a:solidFill>
                <a:latin typeface="BatangChe" pitchFamily="49" charset="-127"/>
                <a:ea typeface="BatangChe" pitchFamily="49" charset="-127"/>
              </a:rPr>
              <a:t>!!!</a:t>
            </a:r>
            <a:endParaRPr lang="pl-PL" sz="44400" b="1" dirty="0">
              <a:solidFill>
                <a:prstClr val="white"/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475656" y="6207695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err="1" smtClean="0">
                <a:solidFill>
                  <a:prstClr val="white"/>
                </a:solidFill>
              </a:rPr>
              <a:t>It’s</a:t>
            </a:r>
            <a:r>
              <a:rPr lang="pl-PL" sz="2400" dirty="0" smtClean="0">
                <a:solidFill>
                  <a:prstClr val="white"/>
                </a:solidFill>
              </a:rPr>
              <a:t> </a:t>
            </a:r>
            <a:r>
              <a:rPr lang="pl-PL" sz="2400" dirty="0" err="1" smtClean="0">
                <a:solidFill>
                  <a:prstClr val="white"/>
                </a:solidFill>
              </a:rPr>
              <a:t>easy</a:t>
            </a:r>
            <a:r>
              <a:rPr lang="pl-PL" sz="2400" dirty="0" smtClean="0">
                <a:solidFill>
                  <a:prstClr val="white"/>
                </a:solidFill>
              </a:rPr>
              <a:t>!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C00000"/>
            </a:gs>
            <a:gs pos="59000">
              <a:schemeClr val="bg1"/>
            </a:gs>
            <a:gs pos="100000">
              <a:srgbClr val="55261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05_Fotolia_49928277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5139" r="5757"/>
          <a:stretch>
            <a:fillRect/>
          </a:stretch>
        </p:blipFill>
        <p:spPr>
          <a:xfrm>
            <a:off x="35496" y="188640"/>
            <a:ext cx="5034133" cy="6696744"/>
          </a:xfrm>
        </p:spPr>
      </p:pic>
      <p:sp>
        <p:nvSpPr>
          <p:cNvPr id="6" name="pole tekstowe 5"/>
          <p:cNvSpPr txBox="1"/>
          <p:nvPr/>
        </p:nvSpPr>
        <p:spPr>
          <a:xfrm>
            <a:off x="2051720" y="6207695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err="1" smtClean="0">
                <a:solidFill>
                  <a:prstClr val="white"/>
                </a:solidFill>
              </a:rPr>
              <a:t>Free</a:t>
            </a:r>
            <a:r>
              <a:rPr lang="pl-PL" sz="2400" dirty="0" smtClean="0">
                <a:solidFill>
                  <a:prstClr val="white"/>
                </a:solidFill>
              </a:rPr>
              <a:t> </a:t>
            </a:r>
            <a:r>
              <a:rPr lang="pl-PL" sz="2400" dirty="0" err="1" smtClean="0">
                <a:solidFill>
                  <a:prstClr val="white"/>
                </a:solidFill>
              </a:rPr>
              <a:t>your</a:t>
            </a:r>
            <a:r>
              <a:rPr lang="pl-PL" sz="2400" dirty="0" smtClean="0">
                <a:solidFill>
                  <a:prstClr val="white"/>
                </a:solidFill>
              </a:rPr>
              <a:t> </a:t>
            </a:r>
            <a:r>
              <a:rPr lang="pl-PL" sz="2400" dirty="0" err="1" smtClean="0">
                <a:solidFill>
                  <a:prstClr val="white"/>
                </a:solidFill>
              </a:rPr>
              <a:t>mind</a:t>
            </a:r>
            <a:r>
              <a:rPr lang="pl-PL" sz="2400" dirty="0" smtClean="0">
                <a:solidFill>
                  <a:prstClr val="white"/>
                </a:solidFill>
              </a:rPr>
              <a:t>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400000">
            <a:off x="3358044" y="1698740"/>
            <a:ext cx="5379224" cy="302433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pole tekstowe 4"/>
          <p:cNvSpPr txBox="1"/>
          <p:nvPr/>
        </p:nvSpPr>
        <p:spPr>
          <a:xfrm>
            <a:off x="2699792" y="1988840"/>
            <a:ext cx="6696744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pl-PL" sz="6000" b="1" spc="-300" dirty="0" smtClean="0">
                <a:solidFill>
                  <a:prstClr val="white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IMAGI</a:t>
            </a:r>
            <a:br>
              <a:rPr lang="pl-PL" sz="6000" b="1" spc="-300" dirty="0" smtClean="0">
                <a:solidFill>
                  <a:prstClr val="white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</a:br>
            <a:r>
              <a:rPr lang="pl-PL" sz="6000" b="1" spc="-300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  <a:cs typeface="Vrinda" pitchFamily="2" charset="0"/>
              </a:rPr>
              <a:t>NATION</a:t>
            </a:r>
            <a:endParaRPr lang="pl-PL" sz="6000" b="1" spc="-300" dirty="0">
              <a:solidFill>
                <a:srgbClr val="C00000"/>
              </a:solidFill>
              <a:latin typeface="BatangChe" pitchFamily="49" charset="-127"/>
              <a:ea typeface="BatangChe" pitchFamily="49" charset="-127"/>
              <a:cs typeface="Vrinda" pitchFamily="2" charset="0"/>
            </a:endParaRPr>
          </a:p>
        </p:txBody>
      </p:sp>
    </p:spTree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ole tekstowe 13"/>
          <p:cNvSpPr txBox="1"/>
          <p:nvPr/>
        </p:nvSpPr>
        <p:spPr>
          <a:xfrm rot="15135158">
            <a:off x="-801939" y="2909317"/>
            <a:ext cx="4584810" cy="1015663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6000" spc="-300" dirty="0" smtClean="0">
                <a:solidFill>
                  <a:schemeClr val="bg1">
                    <a:lumMod val="95000"/>
                  </a:schemeClr>
                </a:solidFill>
                <a:latin typeface="BatangChe" pitchFamily="49" charset="-127"/>
                <a:ea typeface="BatangChe" pitchFamily="49" charset="-127"/>
              </a:rPr>
              <a:t>be </a:t>
            </a:r>
            <a:r>
              <a:rPr lang="pl-PL" sz="6000" spc="-300" dirty="0" err="1" smtClean="0">
                <a:solidFill>
                  <a:schemeClr val="bg1">
                    <a:lumMod val="95000"/>
                  </a:schemeClr>
                </a:solidFill>
                <a:latin typeface="BatangChe" pitchFamily="49" charset="-127"/>
                <a:ea typeface="BatangChe" pitchFamily="49" charset="-127"/>
              </a:rPr>
              <a:t>creative</a:t>
            </a:r>
            <a:endParaRPr lang="pl-PL" sz="6000" spc="-300" dirty="0" smtClean="0">
              <a:solidFill>
                <a:schemeClr val="bg1">
                  <a:lumMod val="95000"/>
                </a:schemeClr>
              </a:solidFill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4" name="Symbol zastępczy zawartości 3" descr="06_Fotolia_67995608_Subscription_Monthly_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55776" y="260648"/>
            <a:ext cx="6192688" cy="6192688"/>
          </a:xfrm>
        </p:spPr>
      </p:pic>
      <p:sp>
        <p:nvSpPr>
          <p:cNvPr id="6" name="pole tekstowe 5"/>
          <p:cNvSpPr txBox="1"/>
          <p:nvPr/>
        </p:nvSpPr>
        <p:spPr>
          <a:xfrm>
            <a:off x="2123728" y="5733256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dirty="0" err="1" smtClean="0"/>
              <a:t>Move</a:t>
            </a:r>
            <a:r>
              <a:rPr lang="pl-PL" sz="2400" dirty="0" smtClean="0"/>
              <a:t> </a:t>
            </a:r>
            <a:r>
              <a:rPr lang="pl-PL" sz="2400" dirty="0" err="1" smtClean="0"/>
              <a:t>your</a:t>
            </a:r>
            <a:r>
              <a:rPr lang="pl-PL" sz="2400" dirty="0" smtClean="0"/>
              <a:t> body, </a:t>
            </a:r>
            <a:r>
              <a:rPr lang="pl-PL" sz="2400" dirty="0" err="1" smtClean="0"/>
              <a:t>move</a:t>
            </a:r>
            <a:r>
              <a:rPr lang="pl-PL" sz="2400" dirty="0" smtClean="0"/>
              <a:t> </a:t>
            </a:r>
            <a:r>
              <a:rPr lang="pl-PL" sz="2400" dirty="0" err="1" smtClean="0"/>
              <a:t>your</a:t>
            </a:r>
            <a:r>
              <a:rPr lang="pl-PL" sz="2400" dirty="0" smtClean="0"/>
              <a:t> </a:t>
            </a:r>
            <a:r>
              <a:rPr lang="pl-PL" sz="2400" dirty="0" err="1" smtClean="0"/>
              <a:t>head</a:t>
            </a:r>
            <a:r>
              <a:rPr lang="pl-PL" sz="2400" dirty="0" smtClean="0"/>
              <a:t> and…</a:t>
            </a:r>
          </a:p>
        </p:txBody>
      </p:sp>
    </p:spTree>
  </p:cSld>
  <p:clrMapOvr>
    <a:masterClrMapping/>
  </p:clrMapOvr>
  <p:transition spd="slow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/>
    </p:bld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</TotalTime>
  <Words>309</Words>
  <Application>Microsoft Office PowerPoint</Application>
  <PresentationFormat>Pokaz na ekranie (4:3)</PresentationFormat>
  <Paragraphs>87</Paragraphs>
  <Slides>26</Slides>
  <Notes>17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4</vt:i4>
      </vt:variant>
      <vt:variant>
        <vt:lpstr>Tytuły slajdów</vt:lpstr>
      </vt:variant>
      <vt:variant>
        <vt:i4>26</vt:i4>
      </vt:variant>
    </vt:vector>
  </HeadingPairs>
  <TitlesOfParts>
    <vt:vector size="35" baseType="lpstr">
      <vt:lpstr>BatangChe</vt:lpstr>
      <vt:lpstr>Arial</vt:lpstr>
      <vt:lpstr>Calibri</vt:lpstr>
      <vt:lpstr>Tahoma</vt:lpstr>
      <vt:lpstr>Vrinda</vt:lpstr>
      <vt:lpstr>Motyw pakietu Office</vt:lpstr>
      <vt:lpstr>2_Motyw pakietu Office</vt:lpstr>
      <vt:lpstr>3_Motyw pakietu Office</vt:lpstr>
      <vt:lpstr>4_Motyw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Asus</dc:creator>
  <cp:lastModifiedBy>Eu_G1</cp:lastModifiedBy>
  <cp:revision>146</cp:revision>
  <dcterms:created xsi:type="dcterms:W3CDTF">2014-08-14T10:26:57Z</dcterms:created>
  <dcterms:modified xsi:type="dcterms:W3CDTF">2019-09-04T12:00:31Z</dcterms:modified>
</cp:coreProperties>
</file>