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61" r:id="rId3"/>
    <p:sldId id="281" r:id="rId4"/>
    <p:sldId id="282" r:id="rId5"/>
    <p:sldId id="283" r:id="rId6"/>
    <p:sldId id="284" r:id="rId7"/>
    <p:sldId id="262" r:id="rId8"/>
    <p:sldId id="287" r:id="rId9"/>
    <p:sldId id="286" r:id="rId10"/>
    <p:sldId id="267" r:id="rId11"/>
    <p:sldId id="269" r:id="rId12"/>
    <p:sldId id="288" r:id="rId13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1"/>
            <p14:sldId id="282"/>
            <p14:sldId id="283"/>
            <p14:sldId id="284"/>
            <p14:sldId id="262"/>
            <p14:sldId id="287"/>
            <p14:sldId id="286"/>
            <p14:sldId id="267"/>
            <p14:sldId id="269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83977" autoAdjust="0"/>
  </p:normalViewPr>
  <p:slideViewPr>
    <p:cSldViewPr>
      <p:cViewPr varScale="1">
        <p:scale>
          <a:sx n="74" d="100"/>
          <a:sy n="74" d="100"/>
        </p:scale>
        <p:origin x="182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534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38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b="0" dirty="0"/>
              <a:t>Right-click on a slide to add sections.</a:t>
            </a:r>
            <a:r>
              <a:rPr lang="en-US" sz="1200" b="0" baseline="0" dirty="0"/>
              <a:t> Sections can help to organize your slides or facilitate collaboration between multiple authors.</a:t>
            </a:r>
            <a:endParaRPr lang="en-US" sz="1200" b="0" dirty="0"/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dirty="0"/>
              <a:t>Use the Notes section for delivery notes or to provide additional details for the audience.</a:t>
            </a:r>
            <a:r>
              <a:rPr lang="en-US" sz="1200" baseline="0" dirty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slides to each topic section as necessary, including slides with tables, graphs, and images. </a:t>
            </a:r>
          </a:p>
          <a:p>
            <a:r>
              <a:rPr lang="en-US" dirty="0"/>
              <a:t>See next section for sample</a:t>
            </a:r>
            <a:r>
              <a:rPr lang="en-US" baseline="0" dirty="0"/>
              <a:t> </a:t>
            </a:r>
            <a:r>
              <a:rPr lang="en-US" dirty="0"/>
              <a:t>table,</a:t>
            </a:r>
            <a:r>
              <a:rPr lang="en-US" baseline="0" dirty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Microsoft </a:t>
            </a:r>
            <a:r>
              <a:rPr lang="en-US" b="1"/>
              <a:t>Engineering Excellence</a:t>
            </a:r>
            <a:endParaRPr lang="en-US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490538"/>
            <a:ext cx="4972050" cy="3730625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492922"/>
            <a:ext cx="6261652" cy="4997419"/>
          </a:xfrm>
          <a:noFill/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Give a brief overview of the presentation.</a:t>
            </a:r>
            <a:r>
              <a:rPr lang="en-US" baseline="0" dirty="0"/>
              <a:t> D</a:t>
            </a:r>
            <a:r>
              <a:rPr lang="en-US" dirty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/>
              <a:t>Introduce each of the major topics.</a:t>
            </a:r>
          </a:p>
          <a:p>
            <a:r>
              <a:rPr lang="en-US" dirty="0"/>
              <a:t>To provide a road map for the audience, you</a:t>
            </a:r>
            <a:r>
              <a:rPr lang="en-US" baseline="0" dirty="0"/>
              <a:t> can </a:t>
            </a:r>
            <a:r>
              <a:rPr lang="en-US" dirty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This is another option</a:t>
            </a:r>
            <a:r>
              <a:rPr lang="en-US" sz="1200" baseline="0" dirty="0"/>
              <a:t> for an Overview slides using transitions.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/>
              <a:t>This is another option</a:t>
            </a:r>
            <a:r>
              <a:rPr lang="en-US" sz="1200" baseline="0" dirty="0"/>
              <a:t> for an Overview slide.</a:t>
            </a:r>
            <a:endParaRPr lang="en-US" sz="1200" dirty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401638" y="547688"/>
            <a:ext cx="3419475" cy="2565400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What</a:t>
            </a:r>
            <a:r>
              <a:rPr lang="en-US" b="0" baseline="0" dirty="0"/>
              <a:t> will the audience be able to do after this training is complete?</a:t>
            </a:r>
            <a:r>
              <a:rPr lang="en-US" dirty="0"/>
              <a:t> Briefly describe each objective how the audience</a:t>
            </a:r>
            <a:r>
              <a:rPr lang="en-US" baseline="0" dirty="0"/>
              <a:t> </a:t>
            </a:r>
            <a:r>
              <a:rPr lang="en-US" dirty="0"/>
              <a:t>will benefit from this</a:t>
            </a:r>
            <a:r>
              <a:rPr lang="en-US" baseline="0" dirty="0"/>
              <a:t>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 a section header for each of the topics, so there is a clear transition to the audience.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915816" y="3501008"/>
            <a:ext cx="5904656" cy="2808312"/>
          </a:xfrm>
        </p:spPr>
        <p:txBody>
          <a:bodyPr>
            <a:normAutofit/>
          </a:bodyPr>
          <a:lstStyle/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sr-Latn-RS" sz="3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UDRUGA „ŽENA“ </a:t>
            </a:r>
            <a:endParaRPr lang="hr-HR" altLang="sr-Latn-RS" sz="3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sr-Latn-RS" sz="3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„WOMAN“ DRNIŠ</a:t>
            </a:r>
            <a:endParaRPr lang="hr-HR" altLang="sr-Latn-RS" sz="3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sr-Latn-RS" sz="19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Postolarska</a:t>
            </a:r>
            <a:r>
              <a:rPr lang="en-GB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3, 22 320 DRNIŠ</a:t>
            </a:r>
            <a:endParaRPr lang="hr-HR" altLang="sr-Latn-RS" sz="19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Mob.tel: +</a:t>
            </a:r>
            <a:r>
              <a:rPr lang="hr-HR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GB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385</a:t>
            </a:r>
            <a:r>
              <a:rPr lang="hr-HR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(99</a:t>
            </a:r>
            <a:r>
              <a:rPr lang="en-GB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)819 5893</a:t>
            </a:r>
            <a:endParaRPr lang="hr-HR" altLang="sr-Latn-RS" sz="19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sr-Latn-RS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TEL: ++385(22)887 944</a:t>
            </a:r>
          </a:p>
          <a:p>
            <a:pPr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sr-Latn-RS" sz="19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E-mail:zena.drnis.woman@si.t-com.hr</a:t>
            </a:r>
            <a:endParaRPr lang="hr-HR" altLang="sr-Latn-R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sr-Latn-R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400" dirty="0">
              <a:latin typeface="+mn-lt"/>
            </a:endParaRPr>
          </a:p>
        </p:txBody>
      </p:sp>
      <p:pic>
        <p:nvPicPr>
          <p:cNvPr id="4" name="Picture 3" descr="CorelDRAW 10 in Document2">
            <a:extLst>
              <a:ext uri="{FF2B5EF4-FFF2-40B4-BE49-F238E27FC236}">
                <a16:creationId xmlns:a16="http://schemas.microsoft.com/office/drawing/2014/main" id="{78744726-6113-492C-9AC9-8BFE837E7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6672"/>
            <a:ext cx="2952328" cy="270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71600" y="404664"/>
            <a:ext cx="7691192" cy="2304256"/>
          </a:xfrm>
        </p:spPr>
        <p:txBody>
          <a:bodyPr>
            <a:noAutofit/>
          </a:bodyPr>
          <a:lstStyle/>
          <a:p>
            <a:pPr marL="0" indent="0"/>
            <a:r>
              <a:rPr lang="hr-HR" sz="2800" b="1" dirty="0">
                <a:latin typeface="Arial" panose="020B0604020202020204" pitchFamily="34" charset="0"/>
                <a:cs typeface="Arial" panose="020B0604020202020204" pitchFamily="34" charset="0"/>
              </a:rPr>
              <a:t>Life-saving Hello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funded by the Ministry of Demography, Family, Youth and Social Policy through a three-year program, employ 1 person. In the Project included 120 elderly persons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564904"/>
            <a:ext cx="3456384" cy="38884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4495400"/>
          </a:xfrm>
        </p:spPr>
        <p:txBody>
          <a:bodyPr>
            <a:normAutofit/>
          </a:bodyPr>
          <a:lstStyle/>
          <a:p>
            <a:pPr lvl="0" algn="ctr" eaLnBrk="0" fontAlgn="base" hangingPunct="0">
              <a:spcAft>
                <a:spcPct val="0"/>
              </a:spcAft>
            </a:pP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future plans of the Association are to develop non-institutional</a:t>
            </a:r>
            <a:b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services using innovative technologies that will improve the quality of life </a:t>
            </a:r>
            <a:b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seniors and other stakeholders in the community.</a:t>
            </a:r>
            <a:r>
              <a:rPr lang="hr-HR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hr-HR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56792"/>
            <a:ext cx="80772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/>
            </a:r>
            <a:br>
              <a:rPr lang="hr-HR" dirty="0"/>
            </a:br>
            <a:r>
              <a:rPr lang="hr-HR" b="1" dirty="0"/>
              <a:t>Thanks for visiting</a:t>
            </a:r>
            <a:r>
              <a:rPr lang="hr-HR" dirty="0"/>
              <a:t/>
            </a:r>
            <a:br>
              <a:rPr lang="hr-HR" dirty="0"/>
            </a:b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az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68960"/>
            <a:ext cx="4766367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74042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r-Latn-RS" altLang="sr-Latn-RS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My name is Milena Percin,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r-Latn-RS" altLang="sr-Latn-RS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am president of Association “Woman”.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r-Latn-RS" altLang="sr-Latn-RS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would like to greet you and wish you a pleasant stay in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r-Latn-RS" altLang="sr-Latn-RS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Zadar and Croatia.</a:t>
            </a:r>
            <a:r>
              <a:rPr lang="hr-HR" altLang="sr-Latn-RS" sz="36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2420888"/>
            <a:ext cx="6781800" cy="4104456"/>
          </a:xfrm>
          <a:prstGeom prst="rect">
            <a:avLst/>
          </a:prstGeom>
          <a:noFill/>
        </p:spPr>
        <p:txBody>
          <a:bodyPr wrap="square" rtlCol="0">
            <a:normAutofit fontScale="40000" lnSpcReduction="20000"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 "Woman" from Drniš, was founded on September 14, 2002.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sr-Latn-RS" altLang="sr-Latn-RS" sz="7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association is a non-governmental, non-partisan, nonprofit citizen organization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sr-Latn-RS" altLang="sr-Latn-RS" sz="7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number of founders of the association is 6, and it employs 16 people,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brings together 19 volunteers.</a:t>
            </a:r>
            <a:r>
              <a:rPr lang="hr-HR" altLang="sr-Latn-RS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27784" y="548680"/>
            <a:ext cx="6192688" cy="54726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association implements a program of non-institutional care for the elderly and infirm.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 this program employing 12 people, and currently caring for 228 beneficiaries in their homes,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helping them to meet basic life needs such as:</a:t>
            </a:r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procurement, preparation and taking of food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procurement and control of taking necessary medicines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assistance in maintaining personal hygiene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sz="2400" dirty="0">
                <a:latin typeface="Arial" pitchFamily="34" charset="0"/>
                <a:cs typeface="Arial" pitchFamily="34" charset="0"/>
              </a:rPr>
              <a:t>and hygiene of the area in which they live</a:t>
            </a:r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67744" y="692696"/>
            <a:ext cx="6552728" cy="5479504"/>
          </a:xfrm>
          <a:prstGeom prst="rect">
            <a:avLst/>
          </a:prstGeom>
          <a:noFill/>
        </p:spPr>
        <p:txBody>
          <a:bodyPr wrap="square" rtlCol="0">
            <a:normAutofit fontScale="47500" lnSpcReduction="20000"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free transportation and escort to health and other institutions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the protection of health and regulation of the basic rights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obligations of users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sz="7200" dirty="0">
                <a:latin typeface="Arial" pitchFamily="34" charset="0"/>
                <a:cs typeface="Arial" pitchFamily="34" charset="0"/>
              </a:rPr>
              <a:t>- psychosocial support for individuals or families living alone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sz="7200" dirty="0">
                <a:latin typeface="Arial" pitchFamily="34" charset="0"/>
                <a:cs typeface="Arial" pitchFamily="34" charset="0"/>
              </a:rPr>
              <a:t>or in another form of unenviable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r-HR" altLang="sr-Latn-RS" sz="7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hr-HR" sz="7200" dirty="0">
                <a:latin typeface="Arial" pitchFamily="34" charset="0"/>
                <a:cs typeface="Arial" pitchFamily="34" charset="0"/>
              </a:rPr>
              <a:t>24-hour health and safety monitoring using a GPRS device</a:t>
            </a:r>
            <a:endParaRPr lang="hr-HR" altLang="sr-Latn-R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39752" y="1124744"/>
            <a:ext cx="6192688" cy="5256584"/>
          </a:xfrm>
          <a:prstGeom prst="rect">
            <a:avLst/>
          </a:prstGeom>
          <a:noFill/>
        </p:spPr>
        <p:txBody>
          <a:bodyPr wrap="square" rtlCol="0">
            <a:normAutofit fontScale="47500" lnSpcReduction="20000"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Among other activities, the association provides education for unemployed women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 concrete proposals and plans for self-employment through the revitalization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old traditional crafts, and provides psychosocial assistance to all generations of women,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especially cares for older women living alone.</a:t>
            </a:r>
            <a:r>
              <a:rPr lang="hr-HR" altLang="sr-Latn-RS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80920" cy="2880320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sr-Latn-RS" altLang="sr-Latn-RS" sz="2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Women 45+ Employment Club"</a:t>
            </a: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financed by the ESF, </a:t>
            </a:r>
            <a:b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improving self-employment skills and active job search. </a:t>
            </a:r>
            <a:b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r-Latn-RS" altLang="sr-Latn-R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 2 persons.</a:t>
            </a:r>
            <a:r>
              <a:rPr lang="hr-HR" altLang="sr-Latn-RS" sz="28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068960"/>
            <a:ext cx="6916850" cy="352839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27584" y="548680"/>
            <a:ext cx="7550224" cy="2625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600" b="1" dirty="0">
                <a:latin typeface="Arial" pitchFamily="34" charset="0"/>
                <a:cs typeface="Arial" pitchFamily="34" charset="0"/>
              </a:rPr>
              <a:t>WISH - funded by ESF</a:t>
            </a:r>
            <a:r>
              <a:rPr lang="hr-HR" sz="3600" dirty="0">
                <a:latin typeface="Arial" pitchFamily="34" charset="0"/>
                <a:cs typeface="Arial" pitchFamily="34" charset="0"/>
              </a:rPr>
              <a:t> - help elderly people in their home, </a:t>
            </a:r>
          </a:p>
          <a:p>
            <a:pPr marL="0" indent="0">
              <a:buNone/>
            </a:pPr>
            <a:r>
              <a:rPr lang="hr-HR" sz="3600" dirty="0">
                <a:latin typeface="Arial" pitchFamily="34" charset="0"/>
                <a:cs typeface="Arial" pitchFamily="34" charset="0"/>
              </a:rPr>
              <a:t>employ 11 persons.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5"/>
            <a:ext cx="5976664" cy="361551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869160"/>
            <a:ext cx="88681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>
                <a:latin typeface="Arial" panose="020B0604020202020204" pitchFamily="34" charset="0"/>
                <a:cs typeface="Arial" panose="020B0604020202020204" pitchFamily="34" charset="0"/>
              </a:rPr>
              <a:t>MA- DA,  Youth A Socially Engaged  </a:t>
            </a: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Inclusion of young people from the Polytechnic Marko Marulić from Knin in</a:t>
            </a:r>
          </a:p>
          <a:p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the community through assistance in writing projects for farmers to withdraw</a:t>
            </a:r>
          </a:p>
          <a:p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funds from Measures for Farmers, employ 2 persons</a:t>
            </a:r>
          </a:p>
          <a:p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1960" y="1124744"/>
            <a:ext cx="4536504" cy="3600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656</Words>
  <Application>Microsoft Office PowerPoint</Application>
  <PresentationFormat>Prikaz na zaslonu (4:3)</PresentationFormat>
  <Paragraphs>81</Paragraphs>
  <Slides>12</Slides>
  <Notes>11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Training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"Women 45+ Employment Club"  financed by the ESF,  improving self-employment skills and active job search.  Employ 2 persons. </vt:lpstr>
      <vt:lpstr>PowerPoint prezentacija</vt:lpstr>
      <vt:lpstr>PowerPoint prezentacija</vt:lpstr>
      <vt:lpstr>Life-saving Hello  funded by the Ministry of Demography, Family, Youth and Social Policy through a three-year program, employ 1 person. In the Project included 120 elderly persons</vt:lpstr>
      <vt:lpstr>The future plans of the Association are to develop non-institutional  services using innovative technologies that will improve the quality of life  of seniors and other stakeholders in the community.  </vt:lpstr>
      <vt:lpstr> Thanks for visiting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2019-09-04T06:56:10Z</dcterms:created>
  <dcterms:modified xsi:type="dcterms:W3CDTF">2019-09-30T06:55:50Z</dcterms:modified>
</cp:coreProperties>
</file>