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1005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082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6010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37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587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4926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095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8244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935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8037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0145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5C5F9-ACB7-4C61-8DE5-CDDE43269D39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C7A82-6038-46CF-8F3C-18AE8B8C6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127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Ã½sledek obrÃ¡zku pro compu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90"/>
            <a:ext cx="28575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ouvisejÃ­cÃ­ obrÃ¡zek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79"/>
          <a:stretch/>
        </p:blipFill>
        <p:spPr bwMode="auto">
          <a:xfrm>
            <a:off x="5305562" y="150016"/>
            <a:ext cx="3768003" cy="179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Ã½sledek obrÃ¡zku pro interactive boa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3" r="7201"/>
          <a:stretch/>
        </p:blipFill>
        <p:spPr bwMode="auto">
          <a:xfrm>
            <a:off x="6549851" y="4451738"/>
            <a:ext cx="2594149" cy="23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VÃ½sledek obrÃ¡zku pro dataprojektor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01"/>
          <a:stretch/>
        </p:blipFill>
        <p:spPr bwMode="auto">
          <a:xfrm>
            <a:off x="4404666" y="5296406"/>
            <a:ext cx="2039888" cy="156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VÃ½sledek obrÃ¡zku pro smartphon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76440"/>
            <a:ext cx="2534031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VÃ½sledek obrÃ¡zku pro table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8" y="2156702"/>
            <a:ext cx="1897227" cy="117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SouvisejÃ­cÃ­ obrÃ¡zek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617" y="351610"/>
            <a:ext cx="1716679" cy="128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VÃ½sledek obrÃ¡zku pro camcorde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296" y="3431694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VÃ½sledek obrÃ¡zku pro camer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67" y="3601073"/>
            <a:ext cx="1438521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VÃ½sledek obrÃ¡zku pro ozobot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96" y="3515886"/>
            <a:ext cx="1482307" cy="1397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VÃ½sledek obrÃ¡zku pro education robot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19" y="4832803"/>
            <a:ext cx="1568982" cy="18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VÃ½sledek obrÃ¡zku pro virtual reality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809" y="5218758"/>
            <a:ext cx="2325426" cy="154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mondrian.mashable.com/2014%252F04%252F15%252Fa2%252FGoogleGlass.a834c.jpg%252F950x534__filters%253Aquality%252890%2529.jpg?signature=IFRr5BxdwX4VhYDjpLrgkhnLLgg=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04" b="2167"/>
          <a:stretch/>
        </p:blipFill>
        <p:spPr bwMode="auto">
          <a:xfrm>
            <a:off x="6737973" y="2437571"/>
            <a:ext cx="2217903" cy="154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46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Office PowerPoint</Application>
  <PresentationFormat>Předvádění na obrazovce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DELL</dc:creator>
  <cp:lastModifiedBy>DELL</cp:lastModifiedBy>
  <cp:revision>3</cp:revision>
  <dcterms:created xsi:type="dcterms:W3CDTF">2019-05-21T09:31:54Z</dcterms:created>
  <dcterms:modified xsi:type="dcterms:W3CDTF">2019-05-21T10:56:30Z</dcterms:modified>
</cp:coreProperties>
</file>