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58" r:id="rId3"/>
    <p:sldId id="262" r:id="rId4"/>
    <p:sldId id="261" r:id="rId5"/>
    <p:sldId id="259" r:id="rId6"/>
    <p:sldId id="265" r:id="rId7"/>
    <p:sldId id="268" r:id="rId8"/>
    <p:sldId id="270" r:id="rId9"/>
    <p:sldId id="267" r:id="rId10"/>
    <p:sldId id="266" r:id="rId11"/>
    <p:sldId id="269" r:id="rId12"/>
    <p:sldId id="271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C6157-51F6-4AB7-BD69-E57D41070B6D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1DA6B1-8DE5-4DED-A469-08E109386B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995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A1A3EF-B501-475B-A2FE-D115F02FB69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4070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A1A3EF-B501-475B-A2FE-D115F02FB69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4070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8602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6283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85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285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1361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1973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648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663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237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933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719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B9972-1830-45FC-8A69-EB36ED48CC16}" type="datetimeFigureOut">
              <a:rPr lang="cs-CZ" smtClean="0"/>
              <a:t>21.5.2019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252D8-EA08-4E92-8533-BDA5BEC30F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757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see</a:t>
            </a:r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20436" y="0"/>
            <a:ext cx="8229600" cy="1143000"/>
          </a:xfrm>
        </p:spPr>
        <p:txBody>
          <a:bodyPr/>
          <a:lstStyle/>
          <a:p>
            <a:r>
              <a:rPr lang="cs-CZ" dirty="0" smtClean="0"/>
              <a:t>A bit on </a:t>
            </a:r>
            <a:r>
              <a:rPr lang="cs-CZ" dirty="0" err="1" smtClean="0"/>
              <a:t>perception</a:t>
            </a:r>
            <a:r>
              <a:rPr lang="cs-CZ" dirty="0" smtClean="0"/>
              <a:t>:</a:t>
            </a:r>
            <a:endParaRPr lang="cs-CZ" dirty="0"/>
          </a:p>
        </p:txBody>
      </p:sp>
      <p:pic>
        <p:nvPicPr>
          <p:cNvPr id="4098" name="Picture 2" descr="http://anthonywaichulis.com/wp-content/uploads/2016/08/dalmatian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3" r="21843"/>
          <a:stretch/>
        </p:blipFill>
        <p:spPr bwMode="auto">
          <a:xfrm>
            <a:off x="1907704" y="2060848"/>
            <a:ext cx="5544616" cy="445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28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cool</a:t>
            </a:r>
            <a:r>
              <a:rPr lang="cs-CZ" dirty="0" smtClean="0"/>
              <a:t> </a:t>
            </a:r>
            <a:r>
              <a:rPr lang="cs-CZ" dirty="0" err="1" smtClean="0"/>
              <a:t>illusions</a:t>
            </a:r>
            <a:r>
              <a:rPr lang="cs-CZ" dirty="0" smtClean="0"/>
              <a:t>:</a:t>
            </a:r>
            <a:endParaRPr lang="cs-CZ" dirty="0"/>
          </a:p>
        </p:txBody>
      </p:sp>
      <p:pic>
        <p:nvPicPr>
          <p:cNvPr id="5122" name="Picture 2" descr="https://www.optics4kids.org/osa.o4k/media/optics4kids/siteimages/Elephant-Legs.jpg?ext=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6300709" cy="408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r>
              <a:rPr lang="cs-CZ" dirty="0" err="1" smtClean="0"/>
              <a:t>How</a:t>
            </a:r>
            <a:r>
              <a:rPr lang="cs-CZ" dirty="0" smtClean="0"/>
              <a:t> many </a:t>
            </a:r>
            <a:r>
              <a:rPr lang="cs-CZ" dirty="0" err="1" smtClean="0"/>
              <a:t>legs</a:t>
            </a:r>
            <a:r>
              <a:rPr lang="cs-CZ" dirty="0" smtClean="0"/>
              <a:t> </a:t>
            </a:r>
            <a:r>
              <a:rPr lang="cs-CZ" dirty="0" err="1" smtClean="0"/>
              <a:t>does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elephant</a:t>
            </a:r>
            <a:r>
              <a:rPr lang="cs-CZ" dirty="0" smtClean="0"/>
              <a:t> </a:t>
            </a:r>
            <a:r>
              <a:rPr lang="cs-CZ" dirty="0" err="1" smtClean="0"/>
              <a:t>have</a:t>
            </a:r>
            <a:r>
              <a:rPr lang="cs-CZ" dirty="0" smtClean="0"/>
              <a:t>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151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cool</a:t>
            </a:r>
            <a:r>
              <a:rPr lang="cs-CZ" dirty="0" smtClean="0"/>
              <a:t> </a:t>
            </a:r>
            <a:r>
              <a:rPr lang="cs-CZ" dirty="0" err="1" smtClean="0"/>
              <a:t>illusions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r>
              <a:rPr lang="en-US" dirty="0" smtClean="0"/>
              <a:t>How many triangles are present in the image</a:t>
            </a:r>
            <a:r>
              <a:rPr lang="cs-CZ" dirty="0" smtClean="0"/>
              <a:t>?</a:t>
            </a:r>
            <a:endParaRPr lang="cs-CZ" dirty="0"/>
          </a:p>
        </p:txBody>
      </p:sp>
      <p:pic>
        <p:nvPicPr>
          <p:cNvPr id="8194" name="Picture 2" descr="https://www.optics4kids.org/osa.o4k/media/optics4kids/kanizsatriangle.gif?ext=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313458" cy="419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05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1844825"/>
            <a:ext cx="8280920" cy="3240360"/>
          </a:xfrm>
        </p:spPr>
        <p:txBody>
          <a:bodyPr>
            <a:normAutofit/>
          </a:bodyPr>
          <a:lstStyle/>
          <a:p>
            <a:r>
              <a:rPr lang="cs-CZ" dirty="0" smtClean="0"/>
              <a:t>„</a:t>
            </a:r>
            <a:r>
              <a:rPr lang="cs-CZ" dirty="0" err="1" smtClean="0"/>
              <a:t>Seeing</a:t>
            </a:r>
            <a:r>
              <a:rPr lang="cs-CZ" dirty="0" smtClean="0"/>
              <a:t> </a:t>
            </a:r>
            <a:r>
              <a:rPr lang="cs-CZ" dirty="0" err="1" smtClean="0"/>
              <a:t>things</a:t>
            </a:r>
            <a:r>
              <a:rPr lang="cs-CZ" dirty="0" smtClean="0"/>
              <a:t>“ &amp; role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contrast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-</a:t>
            </a:r>
            <a:br>
              <a:rPr lang="cs-CZ" dirty="0" smtClean="0"/>
            </a:br>
            <a:r>
              <a:rPr lang="cs-CZ" dirty="0" err="1"/>
              <a:t>W</a:t>
            </a:r>
            <a:r>
              <a:rPr lang="cs-CZ" dirty="0" err="1" smtClean="0"/>
              <a:t>hat</a:t>
            </a:r>
            <a:r>
              <a:rPr lang="cs-CZ" dirty="0" smtClean="0"/>
              <a:t> are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implications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these </a:t>
            </a:r>
            <a:r>
              <a:rPr lang="cs-CZ" dirty="0" err="1" smtClean="0"/>
              <a:t>effects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communication</a:t>
            </a:r>
            <a:r>
              <a:rPr lang="cs-CZ" dirty="0" smtClean="0"/>
              <a:t>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649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20436" y="0"/>
            <a:ext cx="8229600" cy="1143000"/>
          </a:xfrm>
        </p:spPr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see</a:t>
            </a:r>
            <a:r>
              <a:rPr lang="cs-CZ" dirty="0" smtClean="0"/>
              <a:t>?</a:t>
            </a:r>
            <a:endParaRPr lang="cs-CZ" dirty="0"/>
          </a:p>
        </p:txBody>
      </p:sp>
      <p:pic>
        <p:nvPicPr>
          <p:cNvPr id="2050" name="Picture 2" descr="http://www.cns.nyu.edu/~david/courses/perception/lecturenotes/recognition/recognition-slides/Slide4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6" r="24391" b="16338"/>
          <a:stretch/>
        </p:blipFill>
        <p:spPr bwMode="auto">
          <a:xfrm>
            <a:off x="2627784" y="1484784"/>
            <a:ext cx="3726873" cy="430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97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20436" y="0"/>
            <a:ext cx="8229600" cy="1143000"/>
          </a:xfrm>
        </p:spPr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see</a:t>
            </a:r>
            <a:r>
              <a:rPr lang="cs-CZ" dirty="0" smtClean="0"/>
              <a:t>?</a:t>
            </a:r>
            <a:endParaRPr lang="cs-CZ" dirty="0"/>
          </a:p>
        </p:txBody>
      </p:sp>
      <p:pic>
        <p:nvPicPr>
          <p:cNvPr id="4" name="Picture 2" descr="https://www.optics4kids.org/osa.o4k/media/optics4kids/womanillusion.gif?ext=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662" y="1096374"/>
            <a:ext cx="5112568" cy="540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95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see</a:t>
            </a:r>
            <a:r>
              <a:rPr lang="cs-CZ" dirty="0" smtClean="0"/>
              <a:t>?</a:t>
            </a:r>
            <a:endParaRPr lang="cs-CZ" dirty="0"/>
          </a:p>
        </p:txBody>
      </p:sp>
      <p:pic>
        <p:nvPicPr>
          <p:cNvPr id="2052" name="Picture 4" descr="VÃ½sledek obrÃ¡zku pro optical illus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4" r="50000" b="6504"/>
          <a:stretch/>
        </p:blipFill>
        <p:spPr bwMode="auto">
          <a:xfrm>
            <a:off x="1691680" y="1628798"/>
            <a:ext cx="5328592" cy="46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44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see</a:t>
            </a:r>
            <a:r>
              <a:rPr lang="cs-CZ" dirty="0" smtClean="0"/>
              <a:t>?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00808"/>
            <a:ext cx="4350542" cy="167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857" y="3407319"/>
            <a:ext cx="4743843" cy="184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5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should</a:t>
            </a:r>
            <a:r>
              <a:rPr lang="cs-CZ" dirty="0" smtClean="0"/>
              <a:t> </a:t>
            </a:r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take</a:t>
            </a:r>
            <a:r>
              <a:rPr lang="cs-CZ" dirty="0" smtClean="0"/>
              <a:t> </a:t>
            </a:r>
            <a:r>
              <a:rPr lang="cs-CZ" dirty="0" err="1" smtClean="0"/>
              <a:t>from</a:t>
            </a:r>
            <a:r>
              <a:rPr lang="cs-CZ" dirty="0" smtClean="0"/>
              <a:t> </a:t>
            </a:r>
            <a:r>
              <a:rPr lang="cs-CZ" dirty="0" err="1" smtClean="0"/>
              <a:t>this</a:t>
            </a:r>
            <a:r>
              <a:rPr lang="cs-CZ" dirty="0" smtClean="0"/>
              <a:t>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267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cool</a:t>
            </a:r>
            <a:r>
              <a:rPr lang="cs-CZ" dirty="0" smtClean="0"/>
              <a:t> </a:t>
            </a:r>
            <a:r>
              <a:rPr lang="cs-CZ" dirty="0" err="1" smtClean="0"/>
              <a:t>illusions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color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dress</a:t>
            </a:r>
            <a:r>
              <a:rPr lang="cs-CZ" dirty="0" smtClean="0"/>
              <a:t>? </a:t>
            </a:r>
            <a:r>
              <a:rPr lang="cs-CZ" dirty="0" smtClean="0">
                <a:sym typeface="Wingdings" pitchFamily="2" charset="2"/>
              </a:rPr>
              <a:t></a:t>
            </a:r>
            <a:endParaRPr lang="cs-CZ" dirty="0"/>
          </a:p>
        </p:txBody>
      </p:sp>
      <p:pic>
        <p:nvPicPr>
          <p:cNvPr id="7172" name="Picture 4" descr="the very best internet optical illusions around you won t believe your eyes imag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28353"/>
            <a:ext cx="8136904" cy="411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88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cool</a:t>
            </a:r>
            <a:r>
              <a:rPr lang="cs-CZ" dirty="0" smtClean="0"/>
              <a:t> </a:t>
            </a:r>
            <a:r>
              <a:rPr lang="cs-CZ" dirty="0" err="1" smtClean="0"/>
              <a:t>illusions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r>
              <a:rPr lang="en-US" dirty="0" smtClean="0"/>
              <a:t>Which side of </a:t>
            </a:r>
            <a:r>
              <a:rPr lang="cs-CZ" dirty="0" err="1" smtClean="0"/>
              <a:t>horizontal</a:t>
            </a:r>
            <a:r>
              <a:rPr lang="cs-CZ" dirty="0" smtClean="0"/>
              <a:t> </a:t>
            </a:r>
            <a:r>
              <a:rPr lang="en-US" dirty="0" smtClean="0"/>
              <a:t>bar is darker</a:t>
            </a:r>
            <a:r>
              <a:rPr lang="cs-CZ" dirty="0" smtClean="0"/>
              <a:t>?</a:t>
            </a:r>
            <a:endParaRPr lang="cs-CZ" dirty="0"/>
          </a:p>
        </p:txBody>
      </p:sp>
      <p:pic>
        <p:nvPicPr>
          <p:cNvPr id="10242" name="Picture 2" descr="https://www.optics4kids.org/osa.o4k/media/optics4kids/gradients.gif?ext=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45" y="2051056"/>
            <a:ext cx="6900831" cy="433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23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cool</a:t>
            </a:r>
            <a:r>
              <a:rPr lang="cs-CZ" dirty="0" smtClean="0"/>
              <a:t> </a:t>
            </a:r>
            <a:r>
              <a:rPr lang="cs-CZ" dirty="0" err="1" smtClean="0"/>
              <a:t>illusions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r>
              <a:rPr lang="cs-CZ" dirty="0" err="1" smtClean="0"/>
              <a:t>How</a:t>
            </a:r>
            <a:r>
              <a:rPr lang="cs-CZ" dirty="0" smtClean="0"/>
              <a:t> many </a:t>
            </a:r>
            <a:r>
              <a:rPr lang="cs-CZ" dirty="0" err="1" smtClean="0"/>
              <a:t>colors</a:t>
            </a:r>
            <a:r>
              <a:rPr lang="cs-CZ" dirty="0" smtClean="0"/>
              <a:t> are </a:t>
            </a:r>
            <a:r>
              <a:rPr lang="cs-CZ" dirty="0" err="1" smtClean="0"/>
              <a:t>present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image?</a:t>
            </a:r>
            <a:endParaRPr lang="cs-CZ" dirty="0"/>
          </a:p>
        </p:txBody>
      </p:sp>
      <p:pic>
        <p:nvPicPr>
          <p:cNvPr id="6146" name="Picture 2" descr="https://www.optics4kids.org/osa.o4k/media/optics4kids/siteimages/colorillusion.gif?ext=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584" y="1857400"/>
            <a:ext cx="5976664" cy="460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66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108</Words>
  <Application>Microsoft Office PowerPoint</Application>
  <PresentationFormat>Předvádění na obrazovce (4:3)</PresentationFormat>
  <Paragraphs>20</Paragraphs>
  <Slides>12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A bit on perception:</vt:lpstr>
      <vt:lpstr>What do you see?</vt:lpstr>
      <vt:lpstr>What do you see?</vt:lpstr>
      <vt:lpstr>What do you see?</vt:lpstr>
      <vt:lpstr>What do you see?</vt:lpstr>
      <vt:lpstr>What should we take from this?</vt:lpstr>
      <vt:lpstr>Other cool illusions:</vt:lpstr>
      <vt:lpstr>Other cool illusions:</vt:lpstr>
      <vt:lpstr>Other cool illusions:</vt:lpstr>
      <vt:lpstr>Other cool illusions:</vt:lpstr>
      <vt:lpstr>Other cool illusions:</vt:lpstr>
      <vt:lpstr>„Seeing things“ &amp; role of contrast - What are the implications of these effects for communication?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DELL</cp:lastModifiedBy>
  <cp:revision>6</cp:revision>
  <dcterms:created xsi:type="dcterms:W3CDTF">2019-05-21T06:54:56Z</dcterms:created>
  <dcterms:modified xsi:type="dcterms:W3CDTF">2019-05-21T09:21:11Z</dcterms:modified>
</cp:coreProperties>
</file>